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48"/>
  </p:notesMasterIdLst>
  <p:handoutMasterIdLst>
    <p:handoutMasterId r:id="rId49"/>
  </p:handoutMasterIdLst>
  <p:sldIdLst>
    <p:sldId id="257" r:id="rId3"/>
    <p:sldId id="797" r:id="rId4"/>
    <p:sldId id="801" r:id="rId5"/>
    <p:sldId id="829" r:id="rId6"/>
    <p:sldId id="830" r:id="rId7"/>
    <p:sldId id="831" r:id="rId8"/>
    <p:sldId id="832" r:id="rId9"/>
    <p:sldId id="822" r:id="rId10"/>
    <p:sldId id="833" r:id="rId11"/>
    <p:sldId id="834" r:id="rId12"/>
    <p:sldId id="835" r:id="rId13"/>
    <p:sldId id="836" r:id="rId14"/>
    <p:sldId id="823" r:id="rId15"/>
    <p:sldId id="837" r:id="rId16"/>
    <p:sldId id="838" r:id="rId17"/>
    <p:sldId id="839" r:id="rId18"/>
    <p:sldId id="840" r:id="rId19"/>
    <p:sldId id="841" r:id="rId20"/>
    <p:sldId id="842" r:id="rId21"/>
    <p:sldId id="843" r:id="rId22"/>
    <p:sldId id="844" r:id="rId23"/>
    <p:sldId id="845" r:id="rId24"/>
    <p:sldId id="846" r:id="rId25"/>
    <p:sldId id="848" r:id="rId26"/>
    <p:sldId id="847" r:id="rId27"/>
    <p:sldId id="849" r:id="rId28"/>
    <p:sldId id="850" r:id="rId29"/>
    <p:sldId id="851" r:id="rId30"/>
    <p:sldId id="852" r:id="rId31"/>
    <p:sldId id="853" r:id="rId32"/>
    <p:sldId id="854" r:id="rId33"/>
    <p:sldId id="855" r:id="rId34"/>
    <p:sldId id="856" r:id="rId35"/>
    <p:sldId id="857" r:id="rId36"/>
    <p:sldId id="858" r:id="rId37"/>
    <p:sldId id="859" r:id="rId38"/>
    <p:sldId id="860" r:id="rId39"/>
    <p:sldId id="861" r:id="rId40"/>
    <p:sldId id="862" r:id="rId41"/>
    <p:sldId id="863" r:id="rId42"/>
    <p:sldId id="864" r:id="rId43"/>
    <p:sldId id="865" r:id="rId44"/>
    <p:sldId id="866" r:id="rId45"/>
    <p:sldId id="867" r:id="rId46"/>
    <p:sldId id="769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0449" autoAdjust="0"/>
  </p:normalViewPr>
  <p:slideViewPr>
    <p:cSldViewPr snapToGrid="0">
      <p:cViewPr varScale="1">
        <p:scale>
          <a:sx n="77" d="100"/>
          <a:sy n="77" d="100"/>
        </p:scale>
        <p:origin x="26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Duan Shihong" userId="0e40ecc899efa77d" providerId="LiveId" clId="{ED4275CE-E3D4-4B25-B542-52472DAA8B7D}"/>
    <pc:docChg chg="undo custSel addSld delSld modSld">
      <pc:chgData name="Duan Shihong" userId="0e40ecc899efa77d" providerId="LiveId" clId="{ED4275CE-E3D4-4B25-B542-52472DAA8B7D}" dt="2023-05-09T03:15:27.984" v="2165" actId="1076"/>
      <pc:docMkLst>
        <pc:docMk/>
      </pc:docMkLst>
      <pc:sldChg chg="addSp delSp modSp mod">
        <pc:chgData name="Duan Shihong" userId="0e40ecc899efa77d" providerId="LiveId" clId="{ED4275CE-E3D4-4B25-B542-52472DAA8B7D}" dt="2023-05-07T11:15:56.854" v="43" actId="2711"/>
        <pc:sldMkLst>
          <pc:docMk/>
          <pc:sldMk cId="0" sldId="257"/>
        </pc:sldMkLst>
        <pc:spChg chg="add del">
          <ac:chgData name="Duan Shihong" userId="0e40ecc899efa77d" providerId="LiveId" clId="{ED4275CE-E3D4-4B25-B542-52472DAA8B7D}" dt="2023-05-07T11:09:15.309" v="22" actId="22"/>
          <ac:spMkLst>
            <pc:docMk/>
            <pc:sldMk cId="0" sldId="257"/>
            <ac:spMk id="7" creationId="{0803F2E5-12C6-35BD-847D-DECB950EE273}"/>
          </ac:spMkLst>
        </pc:spChg>
        <pc:spChg chg="mod">
          <ac:chgData name="Duan Shihong" userId="0e40ecc899efa77d" providerId="LiveId" clId="{ED4275CE-E3D4-4B25-B542-52472DAA8B7D}" dt="2023-05-07T11:15:56.854" v="43" actId="2711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Duan Shihong" userId="0e40ecc899efa77d" providerId="LiveId" clId="{ED4275CE-E3D4-4B25-B542-52472DAA8B7D}" dt="2023-05-07T11:15:39.946" v="41" actId="1076"/>
          <ac:spMkLst>
            <pc:docMk/>
            <pc:sldMk cId="0" sldId="257"/>
            <ac:spMk id="10" creationId="{C6ACC53D-D41C-E00E-2D3B-460D7D9675CC}"/>
          </ac:spMkLst>
        </pc:spChg>
        <pc:picChg chg="del">
          <ac:chgData name="Duan Shihong" userId="0e40ecc899efa77d" providerId="LiveId" clId="{ED4275CE-E3D4-4B25-B542-52472DAA8B7D}" dt="2023-05-07T11:06:42.642" v="19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Duan Shihong" userId="0e40ecc899efa77d" providerId="LiveId" clId="{ED4275CE-E3D4-4B25-B542-52472DAA8B7D}" dt="2023-05-07T12:27:57.078" v="867" actId="47"/>
        <pc:sldMkLst>
          <pc:docMk/>
          <pc:sldMk cId="0" sldId="773"/>
        </pc:sldMkLst>
      </pc:sldChg>
      <pc:sldChg chg="delSp modSp mod">
        <pc:chgData name="Duan Shihong" userId="0e40ecc899efa77d" providerId="LiveId" clId="{ED4275CE-E3D4-4B25-B542-52472DAA8B7D}" dt="2023-05-07T11:20:53.645" v="188" actId="478"/>
        <pc:sldMkLst>
          <pc:docMk/>
          <pc:sldMk cId="0" sldId="797"/>
        </pc:sldMkLst>
        <pc:spChg chg="mod">
          <ac:chgData name="Duan Shihong" userId="0e40ecc899efa77d" providerId="LiveId" clId="{ED4275CE-E3D4-4B25-B542-52472DAA8B7D}" dt="2023-05-07T11:18:26.221" v="180" actId="20577"/>
          <ac:spMkLst>
            <pc:docMk/>
            <pc:sldMk cId="0" sldId="797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1:20:46.927" v="187" actId="20577"/>
          <ac:spMkLst>
            <pc:docMk/>
            <pc:sldMk cId="0" sldId="797"/>
            <ac:spMk id="7" creationId="{9D872EF8-8EDF-1AAB-7FC7-21221775ABE1}"/>
          </ac:spMkLst>
        </pc:spChg>
        <pc:spChg chg="del">
          <ac:chgData name="Duan Shihong" userId="0e40ecc899efa77d" providerId="LiveId" clId="{ED4275CE-E3D4-4B25-B542-52472DAA8B7D}" dt="2023-05-07T11:20:53.645" v="188" actId="478"/>
          <ac:spMkLst>
            <pc:docMk/>
            <pc:sldMk cId="0" sldId="797"/>
            <ac:spMk id="11" creationId="{D7897EE3-33C0-141D-45E8-94E543AD5EF3}"/>
          </ac:spMkLst>
        </pc:spChg>
        <pc:spChg chg="del">
          <ac:chgData name="Duan Shihong" userId="0e40ecc899efa77d" providerId="LiveId" clId="{ED4275CE-E3D4-4B25-B542-52472DAA8B7D}" dt="2023-05-07T11:20:53.645" v="188" actId="478"/>
          <ac:spMkLst>
            <pc:docMk/>
            <pc:sldMk cId="0" sldId="797"/>
            <ac:spMk id="12" creationId="{B1E04389-4859-3A65-7FE8-7F98384564E3}"/>
          </ac:spMkLst>
        </pc:spChg>
        <pc:spChg chg="del">
          <ac:chgData name="Duan Shihong" userId="0e40ecc899efa77d" providerId="LiveId" clId="{ED4275CE-E3D4-4B25-B542-52472DAA8B7D}" dt="2023-05-07T11:16:36.538" v="75" actId="478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275CE-E3D4-4B25-B542-52472DAA8B7D}" dt="2023-05-07T11:16:31.726" v="74" actId="20577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275CE-E3D4-4B25-B542-52472DAA8B7D}" dt="2023-05-07T11:17:31.604" v="127" actId="20577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275CE-E3D4-4B25-B542-52472DAA8B7D}" dt="2023-05-07T11:18:07.989" v="152" actId="20577"/>
          <ac:spMkLst>
            <pc:docMk/>
            <pc:sldMk cId="0" sldId="797"/>
            <ac:spMk id="77" creationId="{00000000-0000-0000-0000-000000000000}"/>
          </ac:spMkLst>
        </pc:spChg>
      </pc:sldChg>
      <pc:sldChg chg="addSp delSp modSp mod">
        <pc:chgData name="Duan Shihong" userId="0e40ecc899efa77d" providerId="LiveId" clId="{ED4275CE-E3D4-4B25-B542-52472DAA8B7D}" dt="2023-05-07T11:21:58.961" v="221" actId="1076"/>
        <pc:sldMkLst>
          <pc:docMk/>
          <pc:sldMk cId="0" sldId="801"/>
        </pc:sldMkLst>
        <pc:spChg chg="mod">
          <ac:chgData name="Duan Shihong" userId="0e40ecc899efa77d" providerId="LiveId" clId="{ED4275CE-E3D4-4B25-B542-52472DAA8B7D}" dt="2023-05-07T11:21:30.332" v="217" actId="20577"/>
          <ac:spMkLst>
            <pc:docMk/>
            <pc:sldMk cId="0" sldId="801"/>
            <ac:spMk id="2" creationId="{00000000-0000-0000-0000-000000000000}"/>
          </ac:spMkLst>
        </pc:spChg>
        <pc:spChg chg="del mod">
          <ac:chgData name="Duan Shihong" userId="0e40ecc899efa77d" providerId="LiveId" clId="{ED4275CE-E3D4-4B25-B542-52472DAA8B7D}" dt="2023-05-07T11:21:54.619" v="219" actId="478"/>
          <ac:spMkLst>
            <pc:docMk/>
            <pc:sldMk cId="0" sldId="801"/>
            <ac:spMk id="6" creationId="{00000000-0000-0000-0000-000000000000}"/>
          </ac:spMkLst>
        </pc:spChg>
        <pc:graphicFrameChg chg="del mod">
          <ac:chgData name="Duan Shihong" userId="0e40ecc899efa77d" providerId="LiveId" clId="{ED4275CE-E3D4-4B25-B542-52472DAA8B7D}" dt="2023-05-07T11:21:52.606" v="218" actId="478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275CE-E3D4-4B25-B542-52472DAA8B7D}" dt="2023-05-07T11:21:58.961" v="221" actId="1076"/>
          <ac:picMkLst>
            <pc:docMk/>
            <pc:sldMk cId="0" sldId="801"/>
            <ac:picMk id="5" creationId="{622CB4EE-D576-A19F-364F-C8117EAF586F}"/>
          </ac:picMkLst>
        </pc:picChg>
      </pc:sldChg>
      <pc:sldChg chg="del">
        <pc:chgData name="Duan Shihong" userId="0e40ecc899efa77d" providerId="LiveId" clId="{ED4275CE-E3D4-4B25-B542-52472DAA8B7D}" dt="2023-05-07T12:27:57.078" v="867" actId="47"/>
        <pc:sldMkLst>
          <pc:docMk/>
          <pc:sldMk cId="0" sldId="813"/>
        </pc:sldMkLst>
      </pc:sldChg>
      <pc:sldChg chg="modSp del mod">
        <pc:chgData name="Duan Shihong" userId="0e40ecc899efa77d" providerId="LiveId" clId="{ED4275CE-E3D4-4B25-B542-52472DAA8B7D}" dt="2023-05-07T12:05:48.783" v="309" actId="47"/>
        <pc:sldMkLst>
          <pc:docMk/>
          <pc:sldMk cId="932622730" sldId="815"/>
        </pc:sldMkLst>
        <pc:spChg chg="mod">
          <ac:chgData name="Duan Shihong" userId="0e40ecc899efa77d" providerId="LiveId" clId="{ED4275CE-E3D4-4B25-B542-52472DAA8B7D}" dt="2023-05-07T11:22:20.841" v="223" actId="1076"/>
          <ac:spMkLst>
            <pc:docMk/>
            <pc:sldMk cId="932622730" sldId="815"/>
            <ac:spMk id="6" creationId="{00000000-0000-0000-0000-000000000000}"/>
          </ac:spMkLst>
        </pc:spChg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034097274" sldId="816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722047875" sldId="817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3939168259" sldId="818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117287192" sldId="819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570283354" sldId="820"/>
        </pc:sldMkLst>
      </pc:sldChg>
      <pc:sldChg chg="del">
        <pc:chgData name="Duan Shihong" userId="0e40ecc899efa77d" providerId="LiveId" clId="{ED4275CE-E3D4-4B25-B542-52472DAA8B7D}" dt="2023-05-07T12:09:53.875" v="661" actId="47"/>
        <pc:sldMkLst>
          <pc:docMk/>
          <pc:sldMk cId="1119665134" sldId="821"/>
        </pc:sldMkLst>
      </pc:sldChg>
      <pc:sldChg chg="addSp delSp modSp mod">
        <pc:chgData name="Duan Shihong" userId="0e40ecc899efa77d" providerId="LiveId" clId="{ED4275CE-E3D4-4B25-B542-52472DAA8B7D}" dt="2023-05-07T12:14:22.003" v="755" actId="14100"/>
        <pc:sldMkLst>
          <pc:docMk/>
          <pc:sldMk cId="2747118990" sldId="822"/>
        </pc:sldMkLst>
        <pc:spChg chg="mod">
          <ac:chgData name="Duan Shihong" userId="0e40ecc899efa77d" providerId="LiveId" clId="{ED4275CE-E3D4-4B25-B542-52472DAA8B7D}" dt="2023-05-07T12:14:01.165" v="750" actId="20577"/>
          <ac:spMkLst>
            <pc:docMk/>
            <pc:sldMk cId="2747118990" sldId="822"/>
            <ac:spMk id="2" creationId="{00000000-0000-0000-0000-000000000000}"/>
          </ac:spMkLst>
        </pc:spChg>
        <pc:spChg chg="del mod">
          <ac:chgData name="Duan Shihong" userId="0e40ecc899efa77d" providerId="LiveId" clId="{ED4275CE-E3D4-4B25-B542-52472DAA8B7D}" dt="2023-05-07T12:14:06.322" v="752" actId="478"/>
          <ac:spMkLst>
            <pc:docMk/>
            <pc:sldMk cId="2747118990" sldId="822"/>
            <ac:spMk id="6" creationId="{00000000-0000-0000-0000-000000000000}"/>
          </ac:spMkLst>
        </pc:spChg>
        <pc:picChg chg="add mod">
          <ac:chgData name="Duan Shihong" userId="0e40ecc899efa77d" providerId="LiveId" clId="{ED4275CE-E3D4-4B25-B542-52472DAA8B7D}" dt="2023-05-07T12:14:22.003" v="755" actId="14100"/>
          <ac:picMkLst>
            <pc:docMk/>
            <pc:sldMk cId="2747118990" sldId="822"/>
            <ac:picMk id="4" creationId="{413B5FCD-6104-F5D6-9B7A-AA31A03A4996}"/>
          </ac:picMkLst>
        </pc:picChg>
      </pc:sldChg>
      <pc:sldChg chg="addSp delSp modSp mod">
        <pc:chgData name="Duan Shihong" userId="0e40ecc899efa77d" providerId="LiveId" clId="{ED4275CE-E3D4-4B25-B542-52472DAA8B7D}" dt="2023-05-07T12:23:52.067" v="838" actId="14100"/>
        <pc:sldMkLst>
          <pc:docMk/>
          <pc:sldMk cId="2899357844" sldId="823"/>
        </pc:sldMkLst>
        <pc:spChg chg="mod">
          <ac:chgData name="Duan Shihong" userId="0e40ecc899efa77d" providerId="LiveId" clId="{ED4275CE-E3D4-4B25-B542-52472DAA8B7D}" dt="2023-05-07T12:21:57.262" v="833" actId="20577"/>
          <ac:spMkLst>
            <pc:docMk/>
            <pc:sldMk cId="2899357844" sldId="823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23:43.849" v="834" actId="478"/>
          <ac:spMkLst>
            <pc:docMk/>
            <pc:sldMk cId="2899357844" sldId="823"/>
            <ac:spMk id="6" creationId="{00000000-0000-0000-0000-000000000000}"/>
          </ac:spMkLst>
        </pc:spChg>
        <pc:picChg chg="add mod">
          <ac:chgData name="Duan Shihong" userId="0e40ecc899efa77d" providerId="LiveId" clId="{ED4275CE-E3D4-4B25-B542-52472DAA8B7D}" dt="2023-05-07T12:23:52.067" v="838" actId="14100"/>
          <ac:picMkLst>
            <pc:docMk/>
            <pc:sldMk cId="2899357844" sldId="823"/>
            <ac:picMk id="4" creationId="{8A57A3B8-50FC-B78B-1E8E-F867A657A39A}"/>
          </ac:picMkLst>
        </pc:picChg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4187522652" sldId="824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309026022" sldId="825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3725603931" sldId="826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1958229114" sldId="827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2655638099" sldId="828"/>
        </pc:sldMkLst>
      </pc:sldChg>
      <pc:sldChg chg="addSp delSp modSp add mod">
        <pc:chgData name="Duan Shihong" userId="0e40ecc899efa77d" providerId="LiveId" clId="{ED4275CE-E3D4-4B25-B542-52472DAA8B7D}" dt="2023-05-07T12:00:08.962" v="270" actId="20577"/>
        <pc:sldMkLst>
          <pc:docMk/>
          <pc:sldMk cId="2407670709" sldId="829"/>
        </pc:sldMkLst>
        <pc:spChg chg="add mod">
          <ac:chgData name="Duan Shihong" userId="0e40ecc899efa77d" providerId="LiveId" clId="{ED4275CE-E3D4-4B25-B542-52472DAA8B7D}" dt="2023-05-07T12:00:08.962" v="270" actId="20577"/>
          <ac:spMkLst>
            <pc:docMk/>
            <pc:sldMk cId="2407670709" sldId="829"/>
            <ac:spMk id="3" creationId="{D315863C-4E87-2F9E-68BA-0EC6025A0E7C}"/>
          </ac:spMkLst>
        </pc:spChg>
        <pc:picChg chg="del">
          <ac:chgData name="Duan Shihong" userId="0e40ecc899efa77d" providerId="LiveId" clId="{ED4275CE-E3D4-4B25-B542-52472DAA8B7D}" dt="2023-05-07T11:22:26.288" v="224" actId="478"/>
          <ac:picMkLst>
            <pc:docMk/>
            <pc:sldMk cId="2407670709" sldId="829"/>
            <ac:picMk id="5" creationId="{622CB4EE-D576-A19F-364F-C8117EAF586F}"/>
          </ac:picMkLst>
        </pc:picChg>
      </pc:sldChg>
      <pc:sldChg chg="addSp delSp modSp add mod">
        <pc:chgData name="Duan Shihong" userId="0e40ecc899efa77d" providerId="LiveId" clId="{ED4275CE-E3D4-4B25-B542-52472DAA8B7D}" dt="2023-05-07T12:01:59.019" v="274" actId="1076"/>
        <pc:sldMkLst>
          <pc:docMk/>
          <pc:sldMk cId="817342058" sldId="830"/>
        </pc:sldMkLst>
        <pc:spChg chg="del">
          <ac:chgData name="Duan Shihong" userId="0e40ecc899efa77d" providerId="LiveId" clId="{ED4275CE-E3D4-4B25-B542-52472DAA8B7D}" dt="2023-05-07T12:01:56.251" v="272" actId="478"/>
          <ac:spMkLst>
            <pc:docMk/>
            <pc:sldMk cId="817342058" sldId="830"/>
            <ac:spMk id="3" creationId="{D315863C-4E87-2F9E-68BA-0EC6025A0E7C}"/>
          </ac:spMkLst>
        </pc:spChg>
        <pc:picChg chg="add mod">
          <ac:chgData name="Duan Shihong" userId="0e40ecc899efa77d" providerId="LiveId" clId="{ED4275CE-E3D4-4B25-B542-52472DAA8B7D}" dt="2023-05-07T12:01:59.019" v="274" actId="1076"/>
          <ac:picMkLst>
            <pc:docMk/>
            <pc:sldMk cId="817342058" sldId="830"/>
            <ac:picMk id="5" creationId="{CF755112-FA74-444D-8991-BEFA3E017C4B}"/>
          </ac:picMkLst>
        </pc:picChg>
      </pc:sldChg>
      <pc:sldChg chg="modSp add mod">
        <pc:chgData name="Duan Shihong" userId="0e40ecc899efa77d" providerId="LiveId" clId="{ED4275CE-E3D4-4B25-B542-52472DAA8B7D}" dt="2023-05-07T12:05:31.478" v="308" actId="20577"/>
        <pc:sldMkLst>
          <pc:docMk/>
          <pc:sldMk cId="3600399906" sldId="831"/>
        </pc:sldMkLst>
        <pc:spChg chg="mod">
          <ac:chgData name="Duan Shihong" userId="0e40ecc899efa77d" providerId="LiveId" clId="{ED4275CE-E3D4-4B25-B542-52472DAA8B7D}" dt="2023-05-07T12:05:31.478" v="308" actId="20577"/>
          <ac:spMkLst>
            <pc:docMk/>
            <pc:sldMk cId="3600399906" sldId="831"/>
            <ac:spMk id="3" creationId="{D315863C-4E87-2F9E-68BA-0EC6025A0E7C}"/>
          </ac:spMkLst>
        </pc:spChg>
      </pc:sldChg>
      <pc:sldChg chg="addSp modSp add mod">
        <pc:chgData name="Duan Shihong" userId="0e40ecc899efa77d" providerId="LiveId" clId="{ED4275CE-E3D4-4B25-B542-52472DAA8B7D}" dt="2023-05-07T12:13:18.703" v="731" actId="1076"/>
        <pc:sldMkLst>
          <pc:docMk/>
          <pc:sldMk cId="3285909256" sldId="832"/>
        </pc:sldMkLst>
        <pc:spChg chg="add mod">
          <ac:chgData name="Duan Shihong" userId="0e40ecc899efa77d" providerId="LiveId" clId="{ED4275CE-E3D4-4B25-B542-52472DAA8B7D}" dt="2023-05-07T12:13:07.570" v="729" actId="1037"/>
          <ac:spMkLst>
            <pc:docMk/>
            <pc:sldMk cId="3285909256" sldId="832"/>
            <ac:spMk id="9" creationId="{9131F2F8-1A9B-21D1-3B8A-7BC5FB7B3AC1}"/>
          </ac:spMkLst>
        </pc:spChg>
        <pc:spChg chg="add mod">
          <ac:chgData name="Duan Shihong" userId="0e40ecc899efa77d" providerId="LiveId" clId="{ED4275CE-E3D4-4B25-B542-52472DAA8B7D}" dt="2023-05-07T12:13:18.703" v="731" actId="1076"/>
          <ac:spMkLst>
            <pc:docMk/>
            <pc:sldMk cId="3285909256" sldId="832"/>
            <ac:spMk id="10" creationId="{2CDFFF61-F4FD-A254-21F7-1CE4B55C5633}"/>
          </ac:spMkLst>
        </pc:spChg>
        <pc:spChg chg="mod">
          <ac:chgData name="Duan Shihong" userId="0e40ecc899efa77d" providerId="LiveId" clId="{ED4275CE-E3D4-4B25-B542-52472DAA8B7D}" dt="2023-05-07T12:12:58.287" v="680" actId="1076"/>
          <ac:spMkLst>
            <pc:docMk/>
            <pc:sldMk cId="3285909256" sldId="832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6:38.750" v="443" actId="1036"/>
          <ac:spMkLst>
            <pc:docMk/>
            <pc:sldMk cId="3285909256" sldId="832"/>
            <ac:spMk id="7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6:38.750" v="443" actId="1036"/>
          <ac:spMkLst>
            <pc:docMk/>
            <pc:sldMk cId="3285909256" sldId="832"/>
            <ac:spMk id="73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8:20.449" v="534" actId="1037"/>
          <ac:spMkLst>
            <pc:docMk/>
            <pc:sldMk cId="3285909256" sldId="832"/>
            <ac:spMk id="7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8:20.449" v="534" actId="1037"/>
          <ac:spMkLst>
            <pc:docMk/>
            <pc:sldMk cId="3285909256" sldId="832"/>
            <ac:spMk id="75" creationId="{00000000-0000-0000-0000-000000000000}"/>
          </ac:spMkLst>
        </pc:spChg>
        <pc:picChg chg="mod">
          <ac:chgData name="Duan Shihong" userId="0e40ecc899efa77d" providerId="LiveId" clId="{ED4275CE-E3D4-4B25-B542-52472DAA8B7D}" dt="2023-05-07T12:12:20.690" v="675" actId="1076"/>
          <ac:picMkLst>
            <pc:docMk/>
            <pc:sldMk cId="3285909256" sldId="832"/>
            <ac:picMk id="8" creationId="{00000000-0000-0000-0000-000000000000}"/>
          </ac:picMkLst>
        </pc:picChg>
      </pc:sldChg>
      <pc:sldChg chg="addSp delSp modSp add mod">
        <pc:chgData name="Duan Shihong" userId="0e40ecc899efa77d" providerId="LiveId" clId="{ED4275CE-E3D4-4B25-B542-52472DAA8B7D}" dt="2023-05-07T12:14:52.295" v="761" actId="1076"/>
        <pc:sldMkLst>
          <pc:docMk/>
          <pc:sldMk cId="1314407862" sldId="833"/>
        </pc:sldMkLst>
        <pc:picChg chg="del">
          <ac:chgData name="Duan Shihong" userId="0e40ecc899efa77d" providerId="LiveId" clId="{ED4275CE-E3D4-4B25-B542-52472DAA8B7D}" dt="2023-05-07T12:14:46.384" v="757" actId="478"/>
          <ac:picMkLst>
            <pc:docMk/>
            <pc:sldMk cId="1314407862" sldId="833"/>
            <ac:picMk id="4" creationId="{413B5FCD-6104-F5D6-9B7A-AA31A03A4996}"/>
          </ac:picMkLst>
        </pc:picChg>
        <pc:picChg chg="add mod">
          <ac:chgData name="Duan Shihong" userId="0e40ecc899efa77d" providerId="LiveId" clId="{ED4275CE-E3D4-4B25-B542-52472DAA8B7D}" dt="2023-05-07T12:14:52.295" v="761" actId="1076"/>
          <ac:picMkLst>
            <pc:docMk/>
            <pc:sldMk cId="1314407862" sldId="833"/>
            <ac:picMk id="5" creationId="{68637DC1-42C3-33B9-4ED8-A96EBC5FB7C3}"/>
          </ac:picMkLst>
        </pc:picChg>
      </pc:sldChg>
      <pc:sldChg chg="addSp delSp modSp add mod">
        <pc:chgData name="Duan Shihong" userId="0e40ecc899efa77d" providerId="LiveId" clId="{ED4275CE-E3D4-4B25-B542-52472DAA8B7D}" dt="2023-05-07T12:15:58.543" v="765" actId="1076"/>
        <pc:sldMkLst>
          <pc:docMk/>
          <pc:sldMk cId="1944042789" sldId="834"/>
        </pc:sldMkLst>
        <pc:picChg chg="add mod">
          <ac:chgData name="Duan Shihong" userId="0e40ecc899efa77d" providerId="LiveId" clId="{ED4275CE-E3D4-4B25-B542-52472DAA8B7D}" dt="2023-05-07T12:15:58.543" v="765" actId="1076"/>
          <ac:picMkLst>
            <pc:docMk/>
            <pc:sldMk cId="1944042789" sldId="834"/>
            <ac:picMk id="4" creationId="{0DFD8617-0718-F054-C85E-8E4E0AE9DEEE}"/>
          </ac:picMkLst>
        </pc:picChg>
        <pc:picChg chg="del">
          <ac:chgData name="Duan Shihong" userId="0e40ecc899efa77d" providerId="LiveId" clId="{ED4275CE-E3D4-4B25-B542-52472DAA8B7D}" dt="2023-05-07T12:15:56.055" v="763" actId="478"/>
          <ac:picMkLst>
            <pc:docMk/>
            <pc:sldMk cId="1944042789" sldId="834"/>
            <ac:picMk id="5" creationId="{68637DC1-42C3-33B9-4ED8-A96EBC5FB7C3}"/>
          </ac:picMkLst>
        </pc:picChg>
      </pc:sldChg>
      <pc:sldChg chg="addSp delSp modSp add mod">
        <pc:chgData name="Duan Shihong" userId="0e40ecc899efa77d" providerId="LiveId" clId="{ED4275CE-E3D4-4B25-B542-52472DAA8B7D}" dt="2023-05-07T12:18:47.092" v="788" actId="20577"/>
        <pc:sldMkLst>
          <pc:docMk/>
          <pc:sldMk cId="3447189006" sldId="835"/>
        </pc:sldMkLst>
        <pc:spChg chg="add mod">
          <ac:chgData name="Duan Shihong" userId="0e40ecc899efa77d" providerId="LiveId" clId="{ED4275CE-E3D4-4B25-B542-52472DAA8B7D}" dt="2023-05-07T12:18:47.092" v="788" actId="20577"/>
          <ac:spMkLst>
            <pc:docMk/>
            <pc:sldMk cId="3447189006" sldId="835"/>
            <ac:spMk id="3" creationId="{BF4541C6-20BE-92CA-5603-4ADAB707637D}"/>
          </ac:spMkLst>
        </pc:spChg>
        <pc:picChg chg="del">
          <ac:chgData name="Duan Shihong" userId="0e40ecc899efa77d" providerId="LiveId" clId="{ED4275CE-E3D4-4B25-B542-52472DAA8B7D}" dt="2023-05-07T12:16:18.365" v="767" actId="478"/>
          <ac:picMkLst>
            <pc:docMk/>
            <pc:sldMk cId="3447189006" sldId="835"/>
            <ac:picMk id="4" creationId="{0DFD8617-0718-F054-C85E-8E4E0AE9DEEE}"/>
          </ac:picMkLst>
        </pc:picChg>
      </pc:sldChg>
      <pc:sldChg chg="addSp delSp modSp add mod">
        <pc:chgData name="Duan Shihong" userId="0e40ecc899efa77d" providerId="LiveId" clId="{ED4275CE-E3D4-4B25-B542-52472DAA8B7D}" dt="2023-05-07T12:21:19.622" v="792" actId="1076"/>
        <pc:sldMkLst>
          <pc:docMk/>
          <pc:sldMk cId="3713540541" sldId="836"/>
        </pc:sldMkLst>
        <pc:picChg chg="del">
          <ac:chgData name="Duan Shihong" userId="0e40ecc899efa77d" providerId="LiveId" clId="{ED4275CE-E3D4-4B25-B542-52472DAA8B7D}" dt="2023-05-07T12:21:17.291" v="790" actId="478"/>
          <ac:picMkLst>
            <pc:docMk/>
            <pc:sldMk cId="3713540541" sldId="836"/>
            <ac:picMk id="4" creationId="{0DFD8617-0718-F054-C85E-8E4E0AE9DEEE}"/>
          </ac:picMkLst>
        </pc:picChg>
        <pc:picChg chg="add mod">
          <ac:chgData name="Duan Shihong" userId="0e40ecc899efa77d" providerId="LiveId" clId="{ED4275CE-E3D4-4B25-B542-52472DAA8B7D}" dt="2023-05-07T12:21:19.622" v="792" actId="1076"/>
          <ac:picMkLst>
            <pc:docMk/>
            <pc:sldMk cId="3713540541" sldId="836"/>
            <ac:picMk id="5" creationId="{C6E4C933-3817-96D4-CF49-08F67C0FF8DC}"/>
          </ac:picMkLst>
        </pc:picChg>
      </pc:sldChg>
      <pc:sldChg chg="addSp delSp modSp add mod">
        <pc:chgData name="Duan Shihong" userId="0e40ecc899efa77d" providerId="LiveId" clId="{ED4275CE-E3D4-4B25-B542-52472DAA8B7D}" dt="2023-05-07T12:24:33.267" v="842" actId="1076"/>
        <pc:sldMkLst>
          <pc:docMk/>
          <pc:sldMk cId="452566159" sldId="837"/>
        </pc:sldMkLst>
        <pc:picChg chg="del">
          <ac:chgData name="Duan Shihong" userId="0e40ecc899efa77d" providerId="LiveId" clId="{ED4275CE-E3D4-4B25-B542-52472DAA8B7D}" dt="2023-05-07T12:24:30.059" v="840" actId="478"/>
          <ac:picMkLst>
            <pc:docMk/>
            <pc:sldMk cId="452566159" sldId="837"/>
            <ac:picMk id="4" creationId="{8A57A3B8-50FC-B78B-1E8E-F867A657A39A}"/>
          </ac:picMkLst>
        </pc:picChg>
        <pc:picChg chg="add mod">
          <ac:chgData name="Duan Shihong" userId="0e40ecc899efa77d" providerId="LiveId" clId="{ED4275CE-E3D4-4B25-B542-52472DAA8B7D}" dt="2023-05-07T12:24:33.267" v="842" actId="1076"/>
          <ac:picMkLst>
            <pc:docMk/>
            <pc:sldMk cId="452566159" sldId="837"/>
            <ac:picMk id="5" creationId="{561B8F25-0BB5-2491-915D-56F6BAD291B0}"/>
          </ac:picMkLst>
        </pc:picChg>
      </pc:sldChg>
      <pc:sldChg chg="addSp delSp modSp add mod">
        <pc:chgData name="Duan Shihong" userId="0e40ecc899efa77d" providerId="LiveId" clId="{ED4275CE-E3D4-4B25-B542-52472DAA8B7D}" dt="2023-05-07T12:25:13.285" v="846" actId="1076"/>
        <pc:sldMkLst>
          <pc:docMk/>
          <pc:sldMk cId="2568219465" sldId="838"/>
        </pc:sldMkLst>
        <pc:picChg chg="add mod">
          <ac:chgData name="Duan Shihong" userId="0e40ecc899efa77d" providerId="LiveId" clId="{ED4275CE-E3D4-4B25-B542-52472DAA8B7D}" dt="2023-05-07T12:25:13.285" v="846" actId="1076"/>
          <ac:picMkLst>
            <pc:docMk/>
            <pc:sldMk cId="2568219465" sldId="838"/>
            <ac:picMk id="4" creationId="{5B646838-1DF3-C0ED-3936-0657E3BC1A78}"/>
          </ac:picMkLst>
        </pc:picChg>
        <pc:picChg chg="del">
          <ac:chgData name="Duan Shihong" userId="0e40ecc899efa77d" providerId="LiveId" clId="{ED4275CE-E3D4-4B25-B542-52472DAA8B7D}" dt="2023-05-07T12:25:11.134" v="844" actId="478"/>
          <ac:picMkLst>
            <pc:docMk/>
            <pc:sldMk cId="2568219465" sldId="838"/>
            <ac:picMk id="5" creationId="{561B8F25-0BB5-2491-915D-56F6BAD291B0}"/>
          </ac:picMkLst>
        </pc:picChg>
      </pc:sldChg>
      <pc:sldChg chg="addSp delSp modSp add mod">
        <pc:chgData name="Duan Shihong" userId="0e40ecc899efa77d" providerId="LiveId" clId="{ED4275CE-E3D4-4B25-B542-52472DAA8B7D}" dt="2023-05-07T12:27:09.368" v="864" actId="20577"/>
        <pc:sldMkLst>
          <pc:docMk/>
          <pc:sldMk cId="2197440727" sldId="839"/>
        </pc:sldMkLst>
        <pc:spChg chg="add mod">
          <ac:chgData name="Duan Shihong" userId="0e40ecc899efa77d" providerId="LiveId" clId="{ED4275CE-E3D4-4B25-B542-52472DAA8B7D}" dt="2023-05-07T12:27:09.368" v="864" actId="20577"/>
          <ac:spMkLst>
            <pc:docMk/>
            <pc:sldMk cId="2197440727" sldId="839"/>
            <ac:spMk id="6" creationId="{438F5F77-4783-EDDC-CEFA-97BCA0BC7F07}"/>
          </ac:spMkLst>
        </pc:spChg>
        <pc:picChg chg="del">
          <ac:chgData name="Duan Shihong" userId="0e40ecc899efa77d" providerId="LiveId" clId="{ED4275CE-E3D4-4B25-B542-52472DAA8B7D}" dt="2023-05-07T12:25:43.441" v="848" actId="478"/>
          <ac:picMkLst>
            <pc:docMk/>
            <pc:sldMk cId="2197440727" sldId="839"/>
            <ac:picMk id="4" creationId="{5B646838-1DF3-C0ED-3936-0657E3BC1A78}"/>
          </ac:picMkLst>
        </pc:picChg>
        <pc:picChg chg="add mod">
          <ac:chgData name="Duan Shihong" userId="0e40ecc899efa77d" providerId="LiveId" clId="{ED4275CE-E3D4-4B25-B542-52472DAA8B7D}" dt="2023-05-07T12:25:57.672" v="851" actId="14100"/>
          <ac:picMkLst>
            <pc:docMk/>
            <pc:sldMk cId="2197440727" sldId="839"/>
            <ac:picMk id="5" creationId="{E9D68A7A-0243-A638-D096-23EFF442903C}"/>
          </ac:picMkLst>
        </pc:picChg>
      </pc:sldChg>
      <pc:sldChg chg="modSp add mod">
        <pc:chgData name="Duan Shihong" userId="0e40ecc899efa77d" providerId="LiveId" clId="{ED4275CE-E3D4-4B25-B542-52472DAA8B7D}" dt="2023-05-07T12:41:27.266" v="1287" actId="1036"/>
        <pc:sldMkLst>
          <pc:docMk/>
          <pc:sldMk cId="2851042634" sldId="840"/>
        </pc:sldMkLst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2" creationId="{E4BABB40-3B6B-1120-D3E3-30DCE172B9EC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2:41:27.266" v="1287" actId="1036"/>
          <ac:spMkLst>
            <pc:docMk/>
            <pc:sldMk cId="2851042634" sldId="840"/>
            <ac:spMk id="9" creationId="{9131F2F8-1A9B-21D1-3B8A-7BC5FB7B3AC1}"/>
          </ac:spMkLst>
        </pc:spChg>
        <pc:spChg chg="mod">
          <ac:chgData name="Duan Shihong" userId="0e40ecc899efa77d" providerId="LiveId" clId="{ED4275CE-E3D4-4B25-B542-52472DAA8B7D}" dt="2023-05-07T12:39:41.509" v="1245" actId="255"/>
          <ac:spMkLst>
            <pc:docMk/>
            <pc:sldMk cId="2851042634" sldId="840"/>
            <ac:spMk id="10" creationId="{2CDFFF61-F4FD-A254-21F7-1CE4B55C5633}"/>
          </ac:spMkLst>
        </pc:spChg>
        <pc:spChg chg="mod">
          <ac:chgData name="Duan Shihong" userId="0e40ecc899efa77d" providerId="LiveId" clId="{ED4275CE-E3D4-4B25-B542-52472DAA8B7D}" dt="2023-05-07T12:30:15.656" v="1031" actId="1076"/>
          <ac:spMkLst>
            <pc:docMk/>
            <pc:sldMk cId="2851042634" sldId="840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5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6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7" creationId="{00000000-0000-0000-0000-000000000000}"/>
          </ac:spMkLst>
        </pc:spChg>
      </pc:sldChg>
      <pc:sldChg chg="delSp modSp add mod">
        <pc:chgData name="Duan Shihong" userId="0e40ecc899efa77d" providerId="LiveId" clId="{ED4275CE-E3D4-4B25-B542-52472DAA8B7D}" dt="2023-05-07T12:43:17.580" v="1316" actId="20577"/>
        <pc:sldMkLst>
          <pc:docMk/>
          <pc:sldMk cId="3569943271" sldId="841"/>
        </pc:sldMkLst>
        <pc:spChg chg="mod">
          <ac:chgData name="Duan Shihong" userId="0e40ecc899efa77d" providerId="LiveId" clId="{ED4275CE-E3D4-4B25-B542-52472DAA8B7D}" dt="2023-05-07T12:41:56.187" v="1300" actId="20577"/>
          <ac:spMkLst>
            <pc:docMk/>
            <pc:sldMk cId="3569943271" sldId="841"/>
            <ac:spMk id="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43:17.580" v="1316" actId="20577"/>
          <ac:spMkLst>
            <pc:docMk/>
            <pc:sldMk cId="3569943271" sldId="841"/>
            <ac:spMk id="6" creationId="{438F5F77-4783-EDDC-CEFA-97BCA0BC7F07}"/>
          </ac:spMkLst>
        </pc:spChg>
        <pc:picChg chg="del">
          <ac:chgData name="Duan Shihong" userId="0e40ecc899efa77d" providerId="LiveId" clId="{ED4275CE-E3D4-4B25-B542-52472DAA8B7D}" dt="2023-05-07T12:42:15.871" v="1301" actId="478"/>
          <ac:picMkLst>
            <pc:docMk/>
            <pc:sldMk cId="3569943271" sldId="841"/>
            <ac:picMk id="5" creationId="{E9D68A7A-0243-A638-D096-23EFF442903C}"/>
          </ac:picMkLst>
        </pc:picChg>
      </pc:sldChg>
      <pc:sldChg chg="addSp delSp modSp add mod">
        <pc:chgData name="Duan Shihong" userId="0e40ecc899efa77d" providerId="LiveId" clId="{ED4275CE-E3D4-4B25-B542-52472DAA8B7D}" dt="2023-05-07T12:44:20.695" v="1341" actId="1076"/>
        <pc:sldMkLst>
          <pc:docMk/>
          <pc:sldMk cId="658879418" sldId="842"/>
        </pc:sldMkLst>
        <pc:spChg chg="mod">
          <ac:chgData name="Duan Shihong" userId="0e40ecc899efa77d" providerId="LiveId" clId="{ED4275CE-E3D4-4B25-B542-52472DAA8B7D}" dt="2023-05-07T12:43:51.684" v="1338" actId="20577"/>
          <ac:spMkLst>
            <pc:docMk/>
            <pc:sldMk cId="658879418" sldId="842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44:16.631" v="1339" actId="478"/>
          <ac:spMkLst>
            <pc:docMk/>
            <pc:sldMk cId="658879418" sldId="842"/>
            <ac:spMk id="6" creationId="{438F5F77-4783-EDDC-CEFA-97BCA0BC7F07}"/>
          </ac:spMkLst>
        </pc:spChg>
        <pc:picChg chg="add mod">
          <ac:chgData name="Duan Shihong" userId="0e40ecc899efa77d" providerId="LiveId" clId="{ED4275CE-E3D4-4B25-B542-52472DAA8B7D}" dt="2023-05-07T12:44:20.695" v="1341" actId="1076"/>
          <ac:picMkLst>
            <pc:docMk/>
            <pc:sldMk cId="658879418" sldId="842"/>
            <ac:picMk id="4" creationId="{3412FC6B-BCCE-E132-E7C3-1545F0044A68}"/>
          </ac:picMkLst>
        </pc:picChg>
      </pc:sldChg>
      <pc:sldChg chg="addSp delSp modSp add mod">
        <pc:chgData name="Duan Shihong" userId="0e40ecc899efa77d" providerId="LiveId" clId="{ED4275CE-E3D4-4B25-B542-52472DAA8B7D}" dt="2023-05-07T12:44:43.481" v="1345" actId="1076"/>
        <pc:sldMkLst>
          <pc:docMk/>
          <pc:sldMk cId="2475304403" sldId="843"/>
        </pc:sldMkLst>
        <pc:picChg chg="del">
          <ac:chgData name="Duan Shihong" userId="0e40ecc899efa77d" providerId="LiveId" clId="{ED4275CE-E3D4-4B25-B542-52472DAA8B7D}" dt="2023-05-07T12:44:41.039" v="1343" actId="478"/>
          <ac:picMkLst>
            <pc:docMk/>
            <pc:sldMk cId="2475304403" sldId="843"/>
            <ac:picMk id="4" creationId="{3412FC6B-BCCE-E132-E7C3-1545F0044A68}"/>
          </ac:picMkLst>
        </pc:picChg>
        <pc:picChg chg="add mod">
          <ac:chgData name="Duan Shihong" userId="0e40ecc899efa77d" providerId="LiveId" clId="{ED4275CE-E3D4-4B25-B542-52472DAA8B7D}" dt="2023-05-07T12:44:43.481" v="1345" actId="1076"/>
          <ac:picMkLst>
            <pc:docMk/>
            <pc:sldMk cId="2475304403" sldId="843"/>
            <ac:picMk id="5" creationId="{743D0D0E-FDBE-2D6F-218F-BF5234ABE527}"/>
          </ac:picMkLst>
        </pc:picChg>
      </pc:sldChg>
      <pc:sldChg chg="addSp delSp modSp add mod">
        <pc:chgData name="Duan Shihong" userId="0e40ecc899efa77d" providerId="LiveId" clId="{ED4275CE-E3D4-4B25-B542-52472DAA8B7D}" dt="2023-05-07T12:47:28.862" v="1372" actId="14100"/>
        <pc:sldMkLst>
          <pc:docMk/>
          <pc:sldMk cId="2538706016" sldId="844"/>
        </pc:sldMkLst>
        <pc:spChg chg="add mod">
          <ac:chgData name="Duan Shihong" userId="0e40ecc899efa77d" providerId="LiveId" clId="{ED4275CE-E3D4-4B25-B542-52472DAA8B7D}" dt="2023-05-07T12:46:43.145" v="1365" actId="20577"/>
          <ac:spMkLst>
            <pc:docMk/>
            <pc:sldMk cId="2538706016" sldId="844"/>
            <ac:spMk id="4" creationId="{5FF13BEB-989D-19D3-B2E9-9CB6B05E8D68}"/>
          </ac:spMkLst>
        </pc:spChg>
        <pc:picChg chg="del">
          <ac:chgData name="Duan Shihong" userId="0e40ecc899efa77d" providerId="LiveId" clId="{ED4275CE-E3D4-4B25-B542-52472DAA8B7D}" dt="2023-05-07T12:45:02.197" v="1347" actId="478"/>
          <ac:picMkLst>
            <pc:docMk/>
            <pc:sldMk cId="2538706016" sldId="844"/>
            <ac:picMk id="5" creationId="{743D0D0E-FDBE-2D6F-218F-BF5234ABE527}"/>
          </ac:picMkLst>
        </pc:picChg>
        <pc:picChg chg="add mod modCrop">
          <ac:chgData name="Duan Shihong" userId="0e40ecc899efa77d" providerId="LiveId" clId="{ED4275CE-E3D4-4B25-B542-52472DAA8B7D}" dt="2023-05-07T12:47:28.862" v="1372" actId="14100"/>
          <ac:picMkLst>
            <pc:docMk/>
            <pc:sldMk cId="2538706016" sldId="844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47:56.480" v="1376" actId="1076"/>
        <pc:sldMkLst>
          <pc:docMk/>
          <pc:sldMk cId="1302983518" sldId="845"/>
        </pc:sldMkLst>
        <pc:spChg chg="del">
          <ac:chgData name="Duan Shihong" userId="0e40ecc899efa77d" providerId="LiveId" clId="{ED4275CE-E3D4-4B25-B542-52472DAA8B7D}" dt="2023-05-07T12:47:49.055" v="1374" actId="478"/>
          <ac:spMkLst>
            <pc:docMk/>
            <pc:sldMk cId="1302983518" sldId="845"/>
            <ac:spMk id="4" creationId="{5FF13BEB-989D-19D3-B2E9-9CB6B05E8D68}"/>
          </ac:spMkLst>
        </pc:spChg>
        <pc:picChg chg="add mod">
          <ac:chgData name="Duan Shihong" userId="0e40ecc899efa77d" providerId="LiveId" clId="{ED4275CE-E3D4-4B25-B542-52472DAA8B7D}" dt="2023-05-07T12:47:56.480" v="1376" actId="1076"/>
          <ac:picMkLst>
            <pc:docMk/>
            <pc:sldMk cId="1302983518" sldId="845"/>
            <ac:picMk id="5" creationId="{D3F8DCB1-317B-7093-E142-1E5FE29632D3}"/>
          </ac:picMkLst>
        </pc:picChg>
        <pc:picChg chg="del">
          <ac:chgData name="Duan Shihong" userId="0e40ecc899efa77d" providerId="LiveId" clId="{ED4275CE-E3D4-4B25-B542-52472DAA8B7D}" dt="2023-05-07T12:47:49.055" v="1374" actId="478"/>
          <ac:picMkLst>
            <pc:docMk/>
            <pc:sldMk cId="1302983518" sldId="845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48:20.523" v="1380" actId="1076"/>
        <pc:sldMkLst>
          <pc:docMk/>
          <pc:sldMk cId="1835014462" sldId="846"/>
        </pc:sldMkLst>
        <pc:picChg chg="add mod">
          <ac:chgData name="Duan Shihong" userId="0e40ecc899efa77d" providerId="LiveId" clId="{ED4275CE-E3D4-4B25-B542-52472DAA8B7D}" dt="2023-05-07T12:48:20.523" v="1380" actId="1076"/>
          <ac:picMkLst>
            <pc:docMk/>
            <pc:sldMk cId="1835014462" sldId="846"/>
            <ac:picMk id="4" creationId="{E4A841C3-D538-59C2-D6E0-020CBC9E5AE6}"/>
          </ac:picMkLst>
        </pc:picChg>
        <pc:picChg chg="del">
          <ac:chgData name="Duan Shihong" userId="0e40ecc899efa77d" providerId="LiveId" clId="{ED4275CE-E3D4-4B25-B542-52472DAA8B7D}" dt="2023-05-07T12:48:17.031" v="1378" actId="478"/>
          <ac:picMkLst>
            <pc:docMk/>
            <pc:sldMk cId="1835014462" sldId="846"/>
            <ac:picMk id="5" creationId="{D3F8DCB1-317B-7093-E142-1E5FE29632D3}"/>
          </ac:picMkLst>
        </pc:picChg>
      </pc:sldChg>
      <pc:sldChg chg="addSp delSp modSp add mod">
        <pc:chgData name="Duan Shihong" userId="0e40ecc899efa77d" providerId="LiveId" clId="{ED4275CE-E3D4-4B25-B542-52472DAA8B7D}" dt="2023-05-07T12:50:38.555" v="1435" actId="14100"/>
        <pc:sldMkLst>
          <pc:docMk/>
          <pc:sldMk cId="414534236" sldId="847"/>
        </pc:sldMkLst>
        <pc:spChg chg="mod">
          <ac:chgData name="Duan Shihong" userId="0e40ecc899efa77d" providerId="LiveId" clId="{ED4275CE-E3D4-4B25-B542-52472DAA8B7D}" dt="2023-05-07T12:50:19.967" v="1431" actId="20577"/>
          <ac:spMkLst>
            <pc:docMk/>
            <pc:sldMk cId="414534236" sldId="847"/>
            <ac:spMk id="2" creationId="{00000000-0000-0000-0000-000000000000}"/>
          </ac:spMkLst>
        </pc:spChg>
        <pc:picChg chg="del">
          <ac:chgData name="Duan Shihong" userId="0e40ecc899efa77d" providerId="LiveId" clId="{ED4275CE-E3D4-4B25-B542-52472DAA8B7D}" dt="2023-05-07T12:50:33.046" v="1432" actId="478"/>
          <ac:picMkLst>
            <pc:docMk/>
            <pc:sldMk cId="414534236" sldId="847"/>
            <ac:picMk id="4" creationId="{E4A841C3-D538-59C2-D6E0-020CBC9E5AE6}"/>
          </ac:picMkLst>
        </pc:picChg>
        <pc:picChg chg="add mod">
          <ac:chgData name="Duan Shihong" userId="0e40ecc899efa77d" providerId="LiveId" clId="{ED4275CE-E3D4-4B25-B542-52472DAA8B7D}" dt="2023-05-07T12:50:38.555" v="1435" actId="14100"/>
          <ac:picMkLst>
            <pc:docMk/>
            <pc:sldMk cId="414534236" sldId="847"/>
            <ac:picMk id="5" creationId="{6CCD7BD9-12FD-8AB7-AA90-198E8E357D14}"/>
          </ac:picMkLst>
        </pc:picChg>
      </pc:sldChg>
      <pc:sldChg chg="addSp delSp modSp add mod">
        <pc:chgData name="Duan Shihong" userId="0e40ecc899efa77d" providerId="LiveId" clId="{ED4275CE-E3D4-4B25-B542-52472DAA8B7D}" dt="2023-05-07T12:49:58.505" v="1412" actId="14100"/>
        <pc:sldMkLst>
          <pc:docMk/>
          <pc:sldMk cId="719036399" sldId="848"/>
        </pc:sldMkLst>
        <pc:spChg chg="mod">
          <ac:chgData name="Duan Shihong" userId="0e40ecc899efa77d" providerId="LiveId" clId="{ED4275CE-E3D4-4B25-B542-52472DAA8B7D}" dt="2023-05-07T12:49:34.367" v="1408" actId="14100"/>
          <ac:spMkLst>
            <pc:docMk/>
            <pc:sldMk cId="719036399" sldId="848"/>
            <ac:spMk id="4" creationId="{5FF13BEB-989D-19D3-B2E9-9CB6B05E8D68}"/>
          </ac:spMkLst>
        </pc:spChg>
        <pc:picChg chg="add mod">
          <ac:chgData name="Duan Shihong" userId="0e40ecc899efa77d" providerId="LiveId" clId="{ED4275CE-E3D4-4B25-B542-52472DAA8B7D}" dt="2023-05-07T12:49:58.505" v="1412" actId="14100"/>
          <ac:picMkLst>
            <pc:docMk/>
            <pc:sldMk cId="719036399" sldId="848"/>
            <ac:picMk id="5" creationId="{A3E8EC22-15BE-377E-7B8C-2AA9886A86E5}"/>
          </ac:picMkLst>
        </pc:picChg>
        <pc:picChg chg="del">
          <ac:chgData name="Duan Shihong" userId="0e40ecc899efa77d" providerId="LiveId" clId="{ED4275CE-E3D4-4B25-B542-52472DAA8B7D}" dt="2023-05-07T12:49:50.444" v="1409" actId="478"/>
          <ac:picMkLst>
            <pc:docMk/>
            <pc:sldMk cId="719036399" sldId="848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50:59.930" v="1440" actId="14100"/>
        <pc:sldMkLst>
          <pc:docMk/>
          <pc:sldMk cId="61821335" sldId="849"/>
        </pc:sldMkLst>
        <pc:picChg chg="add mod">
          <ac:chgData name="Duan Shihong" userId="0e40ecc899efa77d" providerId="LiveId" clId="{ED4275CE-E3D4-4B25-B542-52472DAA8B7D}" dt="2023-05-07T12:50:59.930" v="1440" actId="14100"/>
          <ac:picMkLst>
            <pc:docMk/>
            <pc:sldMk cId="61821335" sldId="849"/>
            <ac:picMk id="4" creationId="{D6423023-990E-F168-542C-C4F3D415C261}"/>
          </ac:picMkLst>
        </pc:picChg>
        <pc:picChg chg="del">
          <ac:chgData name="Duan Shihong" userId="0e40ecc899efa77d" providerId="LiveId" clId="{ED4275CE-E3D4-4B25-B542-52472DAA8B7D}" dt="2023-05-07T12:50:55.835" v="1437" actId="478"/>
          <ac:picMkLst>
            <pc:docMk/>
            <pc:sldMk cId="61821335" sldId="849"/>
            <ac:picMk id="5" creationId="{6CCD7BD9-12FD-8AB7-AA90-198E8E357D14}"/>
          </ac:picMkLst>
        </pc:picChg>
      </pc:sldChg>
      <pc:sldChg chg="addSp delSp modSp add mod">
        <pc:chgData name="Duan Shihong" userId="0e40ecc899efa77d" providerId="LiveId" clId="{ED4275CE-E3D4-4B25-B542-52472DAA8B7D}" dt="2023-05-07T12:51:27.260" v="1445" actId="14100"/>
        <pc:sldMkLst>
          <pc:docMk/>
          <pc:sldMk cId="4153695174" sldId="850"/>
        </pc:sldMkLst>
        <pc:picChg chg="del">
          <ac:chgData name="Duan Shihong" userId="0e40ecc899efa77d" providerId="LiveId" clId="{ED4275CE-E3D4-4B25-B542-52472DAA8B7D}" dt="2023-05-07T12:51:22.803" v="1442" actId="478"/>
          <ac:picMkLst>
            <pc:docMk/>
            <pc:sldMk cId="4153695174" sldId="850"/>
            <ac:picMk id="4" creationId="{D6423023-990E-F168-542C-C4F3D415C261}"/>
          </ac:picMkLst>
        </pc:picChg>
        <pc:picChg chg="add mod">
          <ac:chgData name="Duan Shihong" userId="0e40ecc899efa77d" providerId="LiveId" clId="{ED4275CE-E3D4-4B25-B542-52472DAA8B7D}" dt="2023-05-07T12:51:27.260" v="1445" actId="14100"/>
          <ac:picMkLst>
            <pc:docMk/>
            <pc:sldMk cId="4153695174" sldId="850"/>
            <ac:picMk id="5" creationId="{15E54CD5-0258-2510-A385-C2EFF2C9A481}"/>
          </ac:picMkLst>
        </pc:picChg>
      </pc:sldChg>
      <pc:sldChg chg="addSp delSp modSp add mod">
        <pc:chgData name="Duan Shihong" userId="0e40ecc899efa77d" providerId="LiveId" clId="{ED4275CE-E3D4-4B25-B542-52472DAA8B7D}" dt="2023-05-07T12:53:49.731" v="1488" actId="20577"/>
        <pc:sldMkLst>
          <pc:docMk/>
          <pc:sldMk cId="366761706" sldId="851"/>
        </pc:sldMkLst>
        <pc:spChg chg="add mod">
          <ac:chgData name="Duan Shihong" userId="0e40ecc899efa77d" providerId="LiveId" clId="{ED4275CE-E3D4-4B25-B542-52472DAA8B7D}" dt="2023-05-07T12:53:49.731" v="1488" actId="20577"/>
          <ac:spMkLst>
            <pc:docMk/>
            <pc:sldMk cId="366761706" sldId="851"/>
            <ac:spMk id="8" creationId="{A8DDEABA-4E95-B1DF-4719-84F417079EEB}"/>
          </ac:spMkLst>
        </pc:spChg>
        <pc:picChg chg="add mod">
          <ac:chgData name="Duan Shihong" userId="0e40ecc899efa77d" providerId="LiveId" clId="{ED4275CE-E3D4-4B25-B542-52472DAA8B7D}" dt="2023-05-07T12:52:04.816" v="1449" actId="1076"/>
          <ac:picMkLst>
            <pc:docMk/>
            <pc:sldMk cId="366761706" sldId="851"/>
            <ac:picMk id="4" creationId="{04076DC1-AC28-84AF-411F-A86EDA3ACF06}"/>
          </ac:picMkLst>
        </pc:picChg>
        <pc:picChg chg="del">
          <ac:chgData name="Duan Shihong" userId="0e40ecc899efa77d" providerId="LiveId" clId="{ED4275CE-E3D4-4B25-B542-52472DAA8B7D}" dt="2023-05-07T12:51:50.423" v="1447" actId="478"/>
          <ac:picMkLst>
            <pc:docMk/>
            <pc:sldMk cId="366761706" sldId="851"/>
            <ac:picMk id="5" creationId="{15E54CD5-0258-2510-A385-C2EFF2C9A481}"/>
          </ac:picMkLst>
        </pc:picChg>
        <pc:picChg chg="add mod">
          <ac:chgData name="Duan Shihong" userId="0e40ecc899efa77d" providerId="LiveId" clId="{ED4275CE-E3D4-4B25-B542-52472DAA8B7D}" dt="2023-05-07T12:52:33.598" v="1452" actId="14100"/>
          <ac:picMkLst>
            <pc:docMk/>
            <pc:sldMk cId="366761706" sldId="851"/>
            <ac:picMk id="7" creationId="{E297E004-BBCF-A146-A084-DE8F2118D1F3}"/>
          </ac:picMkLst>
        </pc:picChg>
      </pc:sldChg>
      <pc:sldChg chg="addSp delSp modSp add mod">
        <pc:chgData name="Duan Shihong" userId="0e40ecc899efa77d" providerId="LiveId" clId="{ED4275CE-E3D4-4B25-B542-52472DAA8B7D}" dt="2023-05-07T12:57:06.473" v="1537" actId="14100"/>
        <pc:sldMkLst>
          <pc:docMk/>
          <pc:sldMk cId="3542543785" sldId="852"/>
        </pc:sldMkLst>
        <pc:spChg chg="mod">
          <ac:chgData name="Duan Shihong" userId="0e40ecc899efa77d" providerId="LiveId" clId="{ED4275CE-E3D4-4B25-B542-52472DAA8B7D}" dt="2023-05-07T12:56:43.822" v="1531" actId="20577"/>
          <ac:spMkLst>
            <pc:docMk/>
            <pc:sldMk cId="3542543785" sldId="852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57:00.286" v="1534" actId="478"/>
          <ac:spMkLst>
            <pc:docMk/>
            <pc:sldMk cId="3542543785" sldId="852"/>
            <ac:spMk id="8" creationId="{A8DDEABA-4E95-B1DF-4719-84F417079EEB}"/>
          </ac:spMkLst>
        </pc:spChg>
        <pc:picChg chg="del">
          <ac:chgData name="Duan Shihong" userId="0e40ecc899efa77d" providerId="LiveId" clId="{ED4275CE-E3D4-4B25-B542-52472DAA8B7D}" dt="2023-05-07T12:56:57.863" v="1532" actId="478"/>
          <ac:picMkLst>
            <pc:docMk/>
            <pc:sldMk cId="3542543785" sldId="852"/>
            <ac:picMk id="4" creationId="{04076DC1-AC28-84AF-411F-A86EDA3ACF06}"/>
          </ac:picMkLst>
        </pc:picChg>
        <pc:picChg chg="add mod">
          <ac:chgData name="Duan Shihong" userId="0e40ecc899efa77d" providerId="LiveId" clId="{ED4275CE-E3D4-4B25-B542-52472DAA8B7D}" dt="2023-05-07T12:57:06.473" v="1537" actId="14100"/>
          <ac:picMkLst>
            <pc:docMk/>
            <pc:sldMk cId="3542543785" sldId="852"/>
            <ac:picMk id="5" creationId="{DD5AC398-87FF-B1BD-91CF-D72A2D19746F}"/>
          </ac:picMkLst>
        </pc:picChg>
        <pc:picChg chg="del">
          <ac:chgData name="Duan Shihong" userId="0e40ecc899efa77d" providerId="LiveId" clId="{ED4275CE-E3D4-4B25-B542-52472DAA8B7D}" dt="2023-05-07T12:56:58.625" v="1533" actId="478"/>
          <ac:picMkLst>
            <pc:docMk/>
            <pc:sldMk cId="3542543785" sldId="852"/>
            <ac:picMk id="7" creationId="{E297E004-BBCF-A146-A084-DE8F2118D1F3}"/>
          </ac:picMkLst>
        </pc:picChg>
      </pc:sldChg>
      <pc:sldChg chg="addSp delSp modSp add mod">
        <pc:chgData name="Duan Shihong" userId="0e40ecc899efa77d" providerId="LiveId" clId="{ED4275CE-E3D4-4B25-B542-52472DAA8B7D}" dt="2023-05-07T12:57:38.767" v="1542" actId="14100"/>
        <pc:sldMkLst>
          <pc:docMk/>
          <pc:sldMk cId="3301784792" sldId="853"/>
        </pc:sldMkLst>
        <pc:picChg chg="add mod">
          <ac:chgData name="Duan Shihong" userId="0e40ecc899efa77d" providerId="LiveId" clId="{ED4275CE-E3D4-4B25-B542-52472DAA8B7D}" dt="2023-05-07T12:57:38.767" v="1542" actId="14100"/>
          <ac:picMkLst>
            <pc:docMk/>
            <pc:sldMk cId="3301784792" sldId="853"/>
            <ac:picMk id="4" creationId="{21329615-4C3C-DFA2-DE56-35863D67F002}"/>
          </ac:picMkLst>
        </pc:picChg>
        <pc:picChg chg="del">
          <ac:chgData name="Duan Shihong" userId="0e40ecc899efa77d" providerId="LiveId" clId="{ED4275CE-E3D4-4B25-B542-52472DAA8B7D}" dt="2023-05-07T12:57:32.582" v="1539" actId="478"/>
          <ac:picMkLst>
            <pc:docMk/>
            <pc:sldMk cId="3301784792" sldId="853"/>
            <ac:picMk id="5" creationId="{DD5AC398-87FF-B1BD-91CF-D72A2D19746F}"/>
          </ac:picMkLst>
        </pc:picChg>
      </pc:sldChg>
      <pc:sldChg chg="addSp delSp modSp add mod">
        <pc:chgData name="Duan Shihong" userId="0e40ecc899efa77d" providerId="LiveId" clId="{ED4275CE-E3D4-4B25-B542-52472DAA8B7D}" dt="2023-05-07T12:58:28.283" v="1587" actId="14100"/>
        <pc:sldMkLst>
          <pc:docMk/>
          <pc:sldMk cId="2164633761" sldId="854"/>
        </pc:sldMkLst>
        <pc:spChg chg="mod">
          <ac:chgData name="Duan Shihong" userId="0e40ecc899efa77d" providerId="LiveId" clId="{ED4275CE-E3D4-4B25-B542-52472DAA8B7D}" dt="2023-05-07T12:58:10.301" v="1583" actId="20577"/>
          <ac:spMkLst>
            <pc:docMk/>
            <pc:sldMk cId="2164633761" sldId="854"/>
            <ac:spMk id="2" creationId="{00000000-0000-0000-0000-000000000000}"/>
          </ac:spMkLst>
        </pc:spChg>
        <pc:picChg chg="del">
          <ac:chgData name="Duan Shihong" userId="0e40ecc899efa77d" providerId="LiveId" clId="{ED4275CE-E3D4-4B25-B542-52472DAA8B7D}" dt="2023-05-07T12:58:23.872" v="1584" actId="478"/>
          <ac:picMkLst>
            <pc:docMk/>
            <pc:sldMk cId="2164633761" sldId="854"/>
            <ac:picMk id="4" creationId="{21329615-4C3C-DFA2-DE56-35863D67F002}"/>
          </ac:picMkLst>
        </pc:picChg>
        <pc:picChg chg="add mod">
          <ac:chgData name="Duan Shihong" userId="0e40ecc899efa77d" providerId="LiveId" clId="{ED4275CE-E3D4-4B25-B542-52472DAA8B7D}" dt="2023-05-07T12:58:28.283" v="1587" actId="14100"/>
          <ac:picMkLst>
            <pc:docMk/>
            <pc:sldMk cId="2164633761" sldId="854"/>
            <ac:picMk id="5" creationId="{FA772FD2-1FEE-D991-4E8A-76E6CCBCDCCB}"/>
          </ac:picMkLst>
        </pc:picChg>
      </pc:sldChg>
      <pc:sldChg chg="addSp delSp modSp add mod">
        <pc:chgData name="Duan Shihong" userId="0e40ecc899efa77d" providerId="LiveId" clId="{ED4275CE-E3D4-4B25-B542-52472DAA8B7D}" dt="2023-05-09T03:05:03.559" v="2149" actId="1076"/>
        <pc:sldMkLst>
          <pc:docMk/>
          <pc:sldMk cId="960138452" sldId="855"/>
        </pc:sldMkLst>
        <pc:spChg chg="add mod">
          <ac:chgData name="Duan Shihong" userId="0e40ecc899efa77d" providerId="LiveId" clId="{ED4275CE-E3D4-4B25-B542-52472DAA8B7D}" dt="2023-05-09T03:05:03.559" v="2149" actId="1076"/>
          <ac:spMkLst>
            <pc:docMk/>
            <pc:sldMk cId="960138452" sldId="855"/>
            <ac:spMk id="9" creationId="{983967D7-263E-3C5E-9E63-E109BD1507DB}"/>
          </ac:spMkLst>
        </pc:spChg>
        <pc:spChg chg="add mod">
          <ac:chgData name="Duan Shihong" userId="0e40ecc899efa77d" providerId="LiveId" clId="{ED4275CE-E3D4-4B25-B542-52472DAA8B7D}" dt="2023-05-09T03:02:54.731" v="2132" actId="1036"/>
          <ac:spMkLst>
            <pc:docMk/>
            <pc:sldMk cId="960138452" sldId="855"/>
            <ac:spMk id="10" creationId="{3631BF0A-681E-2FCD-380A-95668AA9E10B}"/>
          </ac:spMkLst>
        </pc:spChg>
        <pc:picChg chg="add mod">
          <ac:chgData name="Duan Shihong" userId="0e40ecc899efa77d" providerId="LiveId" clId="{ED4275CE-E3D4-4B25-B542-52472DAA8B7D}" dt="2023-05-09T03:00:56.350" v="2103" actId="1076"/>
          <ac:picMkLst>
            <pc:docMk/>
            <pc:sldMk cId="960138452" sldId="855"/>
            <ac:picMk id="4" creationId="{C42B291B-3946-CC63-C18B-E524F5AEC4AB}"/>
          </ac:picMkLst>
        </pc:picChg>
        <pc:picChg chg="add mod">
          <ac:chgData name="Duan Shihong" userId="0e40ecc899efa77d" providerId="LiveId" clId="{ED4275CE-E3D4-4B25-B542-52472DAA8B7D}" dt="2023-05-09T03:01:07.750" v="2106" actId="1076"/>
          <ac:picMkLst>
            <pc:docMk/>
            <pc:sldMk cId="960138452" sldId="855"/>
            <ac:picMk id="5" creationId="{603B1D6D-82C6-AD6E-2D74-9A3A26112B1B}"/>
          </ac:picMkLst>
        </pc:picChg>
        <pc:picChg chg="del">
          <ac:chgData name="Duan Shihong" userId="0e40ecc899efa77d" providerId="LiveId" clId="{ED4275CE-E3D4-4B25-B542-52472DAA8B7D}" dt="2023-05-07T12:59:06.896" v="1589" actId="478"/>
          <ac:picMkLst>
            <pc:docMk/>
            <pc:sldMk cId="960138452" sldId="855"/>
            <ac:picMk id="5" creationId="{FA772FD2-1FEE-D991-4E8A-76E6CCBCDCCB}"/>
          </ac:picMkLst>
        </pc:picChg>
        <pc:cxnChg chg="add mod">
          <ac:chgData name="Duan Shihong" userId="0e40ecc899efa77d" providerId="LiveId" clId="{ED4275CE-E3D4-4B25-B542-52472DAA8B7D}" dt="2023-05-09T03:03:00.724" v="2134" actId="14100"/>
          <ac:cxnSpMkLst>
            <pc:docMk/>
            <pc:sldMk cId="960138452" sldId="855"/>
            <ac:cxnSpMk id="7" creationId="{FEBD27D0-0D48-D45D-399F-104ED282E776}"/>
          </ac:cxnSpMkLst>
        </pc:cxnChg>
      </pc:sldChg>
      <pc:sldChg chg="addSp delSp modSp add mod">
        <pc:chgData name="Duan Shihong" userId="0e40ecc899efa77d" providerId="LiveId" clId="{ED4275CE-E3D4-4B25-B542-52472DAA8B7D}" dt="2023-05-09T03:09:00.954" v="2155" actId="14100"/>
        <pc:sldMkLst>
          <pc:docMk/>
          <pc:sldMk cId="242328800" sldId="856"/>
        </pc:sldMkLst>
        <pc:spChg chg="add mod">
          <ac:chgData name="Duan Shihong" userId="0e40ecc899efa77d" providerId="LiveId" clId="{ED4275CE-E3D4-4B25-B542-52472DAA8B7D}" dt="2023-05-09T03:05:33.545" v="2152" actId="14100"/>
          <ac:spMkLst>
            <pc:docMk/>
            <pc:sldMk cId="242328800" sldId="856"/>
            <ac:spMk id="3" creationId="{6F6699E2-5AFA-3697-CE95-41CFB7055815}"/>
          </ac:spMkLst>
        </pc:spChg>
        <pc:spChg chg="add mod">
          <ac:chgData name="Duan Shihong" userId="0e40ecc899efa77d" providerId="LiveId" clId="{ED4275CE-E3D4-4B25-B542-52472DAA8B7D}" dt="2023-05-09T03:09:00.954" v="2155" actId="14100"/>
          <ac:spMkLst>
            <pc:docMk/>
            <pc:sldMk cId="242328800" sldId="856"/>
            <ac:spMk id="4" creationId="{D6A93C9C-2726-A07E-E095-31EBD5E9321D}"/>
          </ac:spMkLst>
        </pc:spChg>
        <pc:picChg chg="del">
          <ac:chgData name="Duan Shihong" userId="0e40ecc899efa77d" providerId="LiveId" clId="{ED4275CE-E3D4-4B25-B542-52472DAA8B7D}" dt="2023-05-07T12:59:46.514" v="1593" actId="478"/>
          <ac:picMkLst>
            <pc:docMk/>
            <pc:sldMk cId="242328800" sldId="856"/>
            <ac:picMk id="4" creationId="{C42B291B-3946-CC63-C18B-E524F5AEC4AB}"/>
          </ac:picMkLst>
        </pc:picChg>
        <pc:picChg chg="add mod">
          <ac:chgData name="Duan Shihong" userId="0e40ecc899efa77d" providerId="LiveId" clId="{ED4275CE-E3D4-4B25-B542-52472DAA8B7D}" dt="2023-05-07T12:59:51.976" v="1597" actId="1076"/>
          <ac:picMkLst>
            <pc:docMk/>
            <pc:sldMk cId="242328800" sldId="856"/>
            <ac:picMk id="5" creationId="{938C269A-ECE0-9CC3-7118-E5A584A389A6}"/>
          </ac:picMkLst>
        </pc:picChg>
      </pc:sldChg>
      <pc:sldChg chg="add del">
        <pc:chgData name="Duan Shihong" userId="0e40ecc899efa77d" providerId="LiveId" clId="{ED4275CE-E3D4-4B25-B542-52472DAA8B7D}" dt="2023-05-07T12:59:59.988" v="1599" actId="47"/>
        <pc:sldMkLst>
          <pc:docMk/>
          <pc:sldMk cId="3020153113" sldId="857"/>
        </pc:sldMkLst>
      </pc:sldChg>
      <pc:sldChg chg="modSp add mod">
        <pc:chgData name="Duan Shihong" userId="0e40ecc899efa77d" providerId="LiveId" clId="{ED4275CE-E3D4-4B25-B542-52472DAA8B7D}" dt="2023-05-09T03:11:39.222" v="2156" actId="207"/>
        <pc:sldMkLst>
          <pc:docMk/>
          <pc:sldMk cId="3202105247" sldId="857"/>
        </pc:sldMkLst>
        <pc:spChg chg="mod">
          <ac:chgData name="Duan Shihong" userId="0e40ecc899efa77d" providerId="LiveId" clId="{ED4275CE-E3D4-4B25-B542-52472DAA8B7D}" dt="2023-05-07T13:00:39.877" v="1808" actId="1035"/>
          <ac:spMkLst>
            <pc:docMk/>
            <pc:sldMk cId="3202105247" sldId="857"/>
            <ac:spMk id="2" creationId="{E4BABB40-3B6B-1120-D3E3-30DCE172B9EC}"/>
          </ac:spMkLst>
        </pc:spChg>
        <pc:spChg chg="mod">
          <ac:chgData name="Duan Shihong" userId="0e40ecc899efa77d" providerId="LiveId" clId="{ED4275CE-E3D4-4B25-B542-52472DAA8B7D}" dt="2023-05-07T13:00:39.877" v="1808" actId="1035"/>
          <ac:spMkLst>
            <pc:docMk/>
            <pc:sldMk cId="3202105247" sldId="857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3:04:57.596" v="1922" actId="1076"/>
          <ac:spMkLst>
            <pc:docMk/>
            <pc:sldMk cId="3202105247" sldId="857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3:04:57.596" v="1922" actId="1076"/>
          <ac:spMkLst>
            <pc:docMk/>
            <pc:sldMk cId="3202105247" sldId="857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3:05:09.423" v="1938" actId="1036"/>
          <ac:spMkLst>
            <pc:docMk/>
            <pc:sldMk cId="3202105247" sldId="857"/>
            <ac:spMk id="9" creationId="{9131F2F8-1A9B-21D1-3B8A-7BC5FB7B3AC1}"/>
          </ac:spMkLst>
        </pc:spChg>
        <pc:spChg chg="mod">
          <ac:chgData name="Duan Shihong" userId="0e40ecc899efa77d" providerId="LiveId" clId="{ED4275CE-E3D4-4B25-B542-52472DAA8B7D}" dt="2023-05-09T03:11:39.222" v="2156" actId="207"/>
          <ac:spMkLst>
            <pc:docMk/>
            <pc:sldMk cId="3202105247" sldId="857"/>
            <ac:spMk id="10" creationId="{2CDFFF61-F4FD-A254-21F7-1CE4B55C5633}"/>
          </ac:spMkLst>
        </pc:spChg>
      </pc:sldChg>
      <pc:sldChg chg="addSp delSp modSp add mod">
        <pc:chgData name="Duan Shihong" userId="0e40ecc899efa77d" providerId="LiveId" clId="{ED4275CE-E3D4-4B25-B542-52472DAA8B7D}" dt="2023-05-09T03:15:27.984" v="2165" actId="1076"/>
        <pc:sldMkLst>
          <pc:docMk/>
          <pc:sldMk cId="2061582573" sldId="858"/>
        </pc:sldMkLst>
        <pc:spChg chg="mod">
          <ac:chgData name="Duan Shihong" userId="0e40ecc899efa77d" providerId="LiveId" clId="{ED4275CE-E3D4-4B25-B542-52472DAA8B7D}" dt="2023-05-07T13:07:50.046" v="1951" actId="20577"/>
          <ac:spMkLst>
            <pc:docMk/>
            <pc:sldMk cId="2061582573" sldId="858"/>
            <ac:spMk id="6" creationId="{438F5F77-4783-EDDC-CEFA-97BCA0BC7F07}"/>
          </ac:spMkLst>
        </pc:spChg>
        <pc:picChg chg="add mod">
          <ac:chgData name="Duan Shihong" userId="0e40ecc899efa77d" providerId="LiveId" clId="{ED4275CE-E3D4-4B25-B542-52472DAA8B7D}" dt="2023-05-09T03:14:59.484" v="2159" actId="1076"/>
          <ac:picMkLst>
            <pc:docMk/>
            <pc:sldMk cId="2061582573" sldId="858"/>
            <ac:picMk id="4" creationId="{3E574242-00C9-22E8-2693-A199979C4DB1}"/>
          </ac:picMkLst>
        </pc:picChg>
        <pc:picChg chg="add del mod">
          <ac:chgData name="Duan Shihong" userId="0e40ecc899efa77d" providerId="LiveId" clId="{ED4275CE-E3D4-4B25-B542-52472DAA8B7D}" dt="2023-05-09T03:15:15.447" v="2161" actId="478"/>
          <ac:picMkLst>
            <pc:docMk/>
            <pc:sldMk cId="2061582573" sldId="858"/>
            <ac:picMk id="7" creationId="{8C835138-D1F8-3DB9-0686-870161EB1B3A}"/>
          </ac:picMkLst>
        </pc:picChg>
        <pc:picChg chg="add mod">
          <ac:chgData name="Duan Shihong" userId="0e40ecc899efa77d" providerId="LiveId" clId="{ED4275CE-E3D4-4B25-B542-52472DAA8B7D}" dt="2023-05-09T03:15:27.984" v="2165" actId="1076"/>
          <ac:picMkLst>
            <pc:docMk/>
            <pc:sldMk cId="2061582573" sldId="858"/>
            <ac:picMk id="9" creationId="{EE3AE0F0-0CE2-4BE3-E479-EDC5A0E546B0}"/>
          </ac:picMkLst>
        </pc:picChg>
      </pc:sldChg>
      <pc:sldChg chg="addSp delSp modSp add mod">
        <pc:chgData name="Duan Shihong" userId="0e40ecc899efa77d" providerId="LiveId" clId="{ED4275CE-E3D4-4B25-B542-52472DAA8B7D}" dt="2023-05-07T13:07:59.382" v="1954" actId="1076"/>
        <pc:sldMkLst>
          <pc:docMk/>
          <pc:sldMk cId="2755067877" sldId="859"/>
        </pc:sldMkLst>
        <pc:spChg chg="del">
          <ac:chgData name="Duan Shihong" userId="0e40ecc899efa77d" providerId="LiveId" clId="{ED4275CE-E3D4-4B25-B542-52472DAA8B7D}" dt="2023-05-07T13:07:57.133" v="1952" actId="478"/>
          <ac:spMkLst>
            <pc:docMk/>
            <pc:sldMk cId="2755067877" sldId="859"/>
            <ac:spMk id="6" creationId="{438F5F77-4783-EDDC-CEFA-97BCA0BC7F07}"/>
          </ac:spMkLst>
        </pc:spChg>
        <pc:picChg chg="add mod">
          <ac:chgData name="Duan Shihong" userId="0e40ecc899efa77d" providerId="LiveId" clId="{ED4275CE-E3D4-4B25-B542-52472DAA8B7D}" dt="2023-05-07T13:07:59.382" v="1954" actId="1076"/>
          <ac:picMkLst>
            <pc:docMk/>
            <pc:sldMk cId="2755067877" sldId="859"/>
            <ac:picMk id="4" creationId="{FC3DD076-0C7D-8661-1536-5669B8BFED2F}"/>
          </ac:picMkLst>
        </pc:picChg>
      </pc:sldChg>
      <pc:sldChg chg="addSp delSp modSp add mod">
        <pc:chgData name="Duan Shihong" userId="0e40ecc899efa77d" providerId="LiveId" clId="{ED4275CE-E3D4-4B25-B542-52472DAA8B7D}" dt="2023-05-07T13:10:40.484" v="2028" actId="207"/>
        <pc:sldMkLst>
          <pc:docMk/>
          <pc:sldMk cId="2139430113" sldId="860"/>
        </pc:sldMkLst>
        <pc:spChg chg="mod">
          <ac:chgData name="Duan Shihong" userId="0e40ecc899efa77d" providerId="LiveId" clId="{ED4275CE-E3D4-4B25-B542-52472DAA8B7D}" dt="2023-05-07T13:08:42.708" v="2005" actId="20577"/>
          <ac:spMkLst>
            <pc:docMk/>
            <pc:sldMk cId="2139430113" sldId="860"/>
            <ac:spMk id="2" creationId="{00000000-0000-0000-0000-000000000000}"/>
          </ac:spMkLst>
        </pc:spChg>
        <pc:spChg chg="add mod">
          <ac:chgData name="Duan Shihong" userId="0e40ecc899efa77d" providerId="LiveId" clId="{ED4275CE-E3D4-4B25-B542-52472DAA8B7D}" dt="2023-05-07T13:10:40.484" v="2028" actId="207"/>
          <ac:spMkLst>
            <pc:docMk/>
            <pc:sldMk cId="2139430113" sldId="860"/>
            <ac:spMk id="3" creationId="{3D983E58-F810-B15D-49FF-65D59EFC7809}"/>
          </ac:spMkLst>
        </pc:spChg>
        <pc:picChg chg="del">
          <ac:chgData name="Duan Shihong" userId="0e40ecc899efa77d" providerId="LiveId" clId="{ED4275CE-E3D4-4B25-B542-52472DAA8B7D}" dt="2023-05-07T13:08:58.659" v="2006" actId="478"/>
          <ac:picMkLst>
            <pc:docMk/>
            <pc:sldMk cId="2139430113" sldId="860"/>
            <ac:picMk id="4" creationId="{FC3DD076-0C7D-8661-1536-5669B8BFED2F}"/>
          </ac:picMkLst>
        </pc:picChg>
      </pc:sldChg>
      <pc:sldChg chg="addSp delSp modSp add mod">
        <pc:chgData name="Duan Shihong" userId="0e40ecc899efa77d" providerId="LiveId" clId="{ED4275CE-E3D4-4B25-B542-52472DAA8B7D}" dt="2023-05-07T13:11:11.884" v="2034" actId="14100"/>
        <pc:sldMkLst>
          <pc:docMk/>
          <pc:sldMk cId="255876795" sldId="861"/>
        </pc:sldMkLst>
        <pc:spChg chg="del">
          <ac:chgData name="Duan Shihong" userId="0e40ecc899efa77d" providerId="LiveId" clId="{ED4275CE-E3D4-4B25-B542-52472DAA8B7D}" dt="2023-05-07T13:10:53.425" v="2030" actId="478"/>
          <ac:spMkLst>
            <pc:docMk/>
            <pc:sldMk cId="255876795" sldId="861"/>
            <ac:spMk id="3" creationId="{3D983E58-F810-B15D-49FF-65D59EFC7809}"/>
          </ac:spMkLst>
        </pc:spChg>
        <pc:picChg chg="add mod">
          <ac:chgData name="Duan Shihong" userId="0e40ecc899efa77d" providerId="LiveId" clId="{ED4275CE-E3D4-4B25-B542-52472DAA8B7D}" dt="2023-05-07T13:11:11.884" v="2034" actId="14100"/>
          <ac:picMkLst>
            <pc:docMk/>
            <pc:sldMk cId="255876795" sldId="861"/>
            <ac:picMk id="5" creationId="{45A07F6A-F7E3-88B4-1892-F56D220C3EBF}"/>
          </ac:picMkLst>
        </pc:picChg>
      </pc:sldChg>
      <pc:sldChg chg="addSp delSp modSp add mod">
        <pc:chgData name="Duan Shihong" userId="0e40ecc899efa77d" providerId="LiveId" clId="{ED4275CE-E3D4-4B25-B542-52472DAA8B7D}" dt="2023-05-07T13:13:12.291" v="2053" actId="22"/>
        <pc:sldMkLst>
          <pc:docMk/>
          <pc:sldMk cId="147880669" sldId="862"/>
        </pc:sldMkLst>
        <pc:spChg chg="add mod">
          <ac:chgData name="Duan Shihong" userId="0e40ecc899efa77d" providerId="LiveId" clId="{ED4275CE-E3D4-4B25-B542-52472DAA8B7D}" dt="2023-05-07T13:12:55.952" v="2051" actId="113"/>
          <ac:spMkLst>
            <pc:docMk/>
            <pc:sldMk cId="147880669" sldId="862"/>
            <ac:spMk id="6" creationId="{61B10289-DE7F-2210-A477-054FB7686370}"/>
          </ac:spMkLst>
        </pc:spChg>
        <pc:spChg chg="add del">
          <ac:chgData name="Duan Shihong" userId="0e40ecc899efa77d" providerId="LiveId" clId="{ED4275CE-E3D4-4B25-B542-52472DAA8B7D}" dt="2023-05-07T13:13:12.291" v="2053" actId="22"/>
          <ac:spMkLst>
            <pc:docMk/>
            <pc:sldMk cId="147880669" sldId="862"/>
            <ac:spMk id="8" creationId="{20AE3299-B90A-84B5-869A-E5AB5CC1A313}"/>
          </ac:spMkLst>
        </pc:spChg>
        <pc:picChg chg="add mod">
          <ac:chgData name="Duan Shihong" userId="0e40ecc899efa77d" providerId="LiveId" clId="{ED4275CE-E3D4-4B25-B542-52472DAA8B7D}" dt="2023-05-07T13:11:48.141" v="2039" actId="14100"/>
          <ac:picMkLst>
            <pc:docMk/>
            <pc:sldMk cId="147880669" sldId="862"/>
            <ac:picMk id="4" creationId="{0CCE86EE-6140-06D6-CEB6-87B29957F1D0}"/>
          </ac:picMkLst>
        </pc:picChg>
        <pc:picChg chg="del">
          <ac:chgData name="Duan Shihong" userId="0e40ecc899efa77d" providerId="LiveId" clId="{ED4275CE-E3D4-4B25-B542-52472DAA8B7D}" dt="2023-05-07T13:11:37.775" v="2036" actId="478"/>
          <ac:picMkLst>
            <pc:docMk/>
            <pc:sldMk cId="147880669" sldId="862"/>
            <ac:picMk id="5" creationId="{45A07F6A-F7E3-88B4-1892-F56D220C3EBF}"/>
          </ac:picMkLst>
        </pc:picChg>
      </pc:sldChg>
      <pc:sldChg chg="addSp delSp modSp add mod">
        <pc:chgData name="Duan Shihong" userId="0e40ecc899efa77d" providerId="LiveId" clId="{ED4275CE-E3D4-4B25-B542-52472DAA8B7D}" dt="2023-05-07T13:14:21.313" v="2064" actId="14100"/>
        <pc:sldMkLst>
          <pc:docMk/>
          <pc:sldMk cId="1640133874" sldId="863"/>
        </pc:sldMkLst>
        <pc:spChg chg="mod">
          <ac:chgData name="Duan Shihong" userId="0e40ecc899efa77d" providerId="LiveId" clId="{ED4275CE-E3D4-4B25-B542-52472DAA8B7D}" dt="2023-05-07T13:14:03.701" v="2059" actId="20577"/>
          <ac:spMkLst>
            <pc:docMk/>
            <pc:sldMk cId="1640133874" sldId="863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3:14:16.907" v="2061" actId="478"/>
          <ac:spMkLst>
            <pc:docMk/>
            <pc:sldMk cId="1640133874" sldId="863"/>
            <ac:spMk id="6" creationId="{61B10289-DE7F-2210-A477-054FB7686370}"/>
          </ac:spMkLst>
        </pc:spChg>
        <pc:picChg chg="del">
          <ac:chgData name="Duan Shihong" userId="0e40ecc899efa77d" providerId="LiveId" clId="{ED4275CE-E3D4-4B25-B542-52472DAA8B7D}" dt="2023-05-07T13:14:14.190" v="2060" actId="478"/>
          <ac:picMkLst>
            <pc:docMk/>
            <pc:sldMk cId="1640133874" sldId="863"/>
            <ac:picMk id="4" creationId="{0CCE86EE-6140-06D6-CEB6-87B29957F1D0}"/>
          </ac:picMkLst>
        </pc:picChg>
        <pc:picChg chg="add mod">
          <ac:chgData name="Duan Shihong" userId="0e40ecc899efa77d" providerId="LiveId" clId="{ED4275CE-E3D4-4B25-B542-52472DAA8B7D}" dt="2023-05-07T13:14:21.313" v="2064" actId="14100"/>
          <ac:picMkLst>
            <pc:docMk/>
            <pc:sldMk cId="1640133874" sldId="863"/>
            <ac:picMk id="5" creationId="{91E0C974-410D-C0E8-9CE5-C92BF9FDF4CC}"/>
          </ac:picMkLst>
        </pc:picChg>
      </pc:sldChg>
      <pc:sldChg chg="addSp delSp modSp add mod">
        <pc:chgData name="Duan Shihong" userId="0e40ecc899efa77d" providerId="LiveId" clId="{ED4275CE-E3D4-4B25-B542-52472DAA8B7D}" dt="2023-05-07T13:16:08.303" v="2079" actId="1076"/>
        <pc:sldMkLst>
          <pc:docMk/>
          <pc:sldMk cId="1220675858" sldId="864"/>
        </pc:sldMkLst>
        <pc:picChg chg="add del mod">
          <ac:chgData name="Duan Shihong" userId="0e40ecc899efa77d" providerId="LiveId" clId="{ED4275CE-E3D4-4B25-B542-52472DAA8B7D}" dt="2023-05-07T13:16:00.842" v="2077" actId="478"/>
          <ac:picMkLst>
            <pc:docMk/>
            <pc:sldMk cId="1220675858" sldId="864"/>
            <ac:picMk id="4" creationId="{B0DD8727-DFD7-8C3D-2F2F-61DF0CBC9ADC}"/>
          </ac:picMkLst>
        </pc:picChg>
        <pc:picChg chg="del">
          <ac:chgData name="Duan Shihong" userId="0e40ecc899efa77d" providerId="LiveId" clId="{ED4275CE-E3D4-4B25-B542-52472DAA8B7D}" dt="2023-05-07T13:14:39.798" v="2066" actId="478"/>
          <ac:picMkLst>
            <pc:docMk/>
            <pc:sldMk cId="1220675858" sldId="864"/>
            <ac:picMk id="5" creationId="{91E0C974-410D-C0E8-9CE5-C92BF9FDF4CC}"/>
          </ac:picMkLst>
        </pc:picChg>
        <pc:picChg chg="add mod">
          <ac:chgData name="Duan Shihong" userId="0e40ecc899efa77d" providerId="LiveId" clId="{ED4275CE-E3D4-4B25-B542-52472DAA8B7D}" dt="2023-05-07T13:16:08.303" v="2079" actId="1076"/>
          <ac:picMkLst>
            <pc:docMk/>
            <pc:sldMk cId="1220675858" sldId="864"/>
            <ac:picMk id="7" creationId="{75740431-67AD-9E51-8C4E-156B63613E50}"/>
          </ac:picMkLst>
        </pc:picChg>
      </pc:sldChg>
      <pc:sldChg chg="addSp delSp modSp add mod">
        <pc:chgData name="Duan Shihong" userId="0e40ecc899efa77d" providerId="LiveId" clId="{ED4275CE-E3D4-4B25-B542-52472DAA8B7D}" dt="2023-05-07T13:15:12.735" v="2076" actId="14100"/>
        <pc:sldMkLst>
          <pc:docMk/>
          <pc:sldMk cId="2887036169" sldId="865"/>
        </pc:sldMkLst>
        <pc:picChg chg="del">
          <ac:chgData name="Duan Shihong" userId="0e40ecc899efa77d" providerId="LiveId" clId="{ED4275CE-E3D4-4B25-B542-52472DAA8B7D}" dt="2023-05-07T13:15:09.594" v="2073" actId="478"/>
          <ac:picMkLst>
            <pc:docMk/>
            <pc:sldMk cId="2887036169" sldId="865"/>
            <ac:picMk id="4" creationId="{B0DD8727-DFD7-8C3D-2F2F-61DF0CBC9ADC}"/>
          </ac:picMkLst>
        </pc:picChg>
        <pc:picChg chg="add mod">
          <ac:chgData name="Duan Shihong" userId="0e40ecc899efa77d" providerId="LiveId" clId="{ED4275CE-E3D4-4B25-B542-52472DAA8B7D}" dt="2023-05-07T13:15:12.735" v="2076" actId="14100"/>
          <ac:picMkLst>
            <pc:docMk/>
            <pc:sldMk cId="2887036169" sldId="865"/>
            <ac:picMk id="5" creationId="{4C965F5C-9DC7-0C45-A2AC-8F9A5A030F86}"/>
          </ac:picMkLst>
        </pc:picChg>
      </pc:sldChg>
      <pc:sldChg chg="modSp add mod">
        <pc:chgData name="Duan Shihong" userId="0e40ecc899efa77d" providerId="LiveId" clId="{ED4275CE-E3D4-4B25-B542-52472DAA8B7D}" dt="2023-05-07T13:17:18.865" v="2086" actId="108"/>
        <pc:sldMkLst>
          <pc:docMk/>
          <pc:sldMk cId="640086502" sldId="866"/>
        </pc:sldMkLst>
        <pc:spChg chg="mod">
          <ac:chgData name="Duan Shihong" userId="0e40ecc899efa77d" providerId="LiveId" clId="{ED4275CE-E3D4-4B25-B542-52472DAA8B7D}" dt="2023-05-07T13:16:56.472" v="2082" actId="108"/>
          <ac:spMkLst>
            <pc:docMk/>
            <pc:sldMk cId="640086502" sldId="866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3:16:50.989" v="2081" actId="108"/>
          <ac:spMkLst>
            <pc:docMk/>
            <pc:sldMk cId="640086502" sldId="866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3:17:10.600" v="2085" actId="108"/>
          <ac:spMkLst>
            <pc:docMk/>
            <pc:sldMk cId="640086502" sldId="866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7:18.865" v="2086" actId="108"/>
          <ac:spMkLst>
            <pc:docMk/>
            <pc:sldMk cId="640086502" sldId="866"/>
            <ac:spMk id="7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7:02.379" v="2083" actId="108"/>
          <ac:spMkLst>
            <pc:docMk/>
            <pc:sldMk cId="640086502" sldId="866"/>
            <ac:spMk id="73" creationId="{00000000-0000-0000-0000-000000000000}"/>
          </ac:spMkLst>
        </pc:spChg>
      </pc:sldChg>
      <pc:sldChg chg="modSp add mod">
        <pc:chgData name="Duan Shihong" userId="0e40ecc899efa77d" providerId="LiveId" clId="{ED4275CE-E3D4-4B25-B542-52472DAA8B7D}" dt="2023-05-07T13:18:09.466" v="2100" actId="20577"/>
        <pc:sldMkLst>
          <pc:docMk/>
          <pc:sldMk cId="750744442" sldId="867"/>
        </pc:sldMkLst>
        <pc:spChg chg="mod">
          <ac:chgData name="Duan Shihong" userId="0e40ecc899efa77d" providerId="LiveId" clId="{ED4275CE-E3D4-4B25-B542-52472DAA8B7D}" dt="2023-05-07T13:17:42.657" v="2094" actId="20577"/>
          <ac:spMkLst>
            <pc:docMk/>
            <pc:sldMk cId="750744442" sldId="867"/>
            <ac:spMk id="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8:09.466" v="2100" actId="20577"/>
          <ac:spMkLst>
            <pc:docMk/>
            <pc:sldMk cId="750744442" sldId="867"/>
            <ac:spMk id="3" creationId="{3D983E58-F810-B15D-49FF-65D59EFC7809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7T10:51:10.549" v="1919" actId="20577"/>
      <pc:docMkLst>
        <pc:docMk/>
      </pc:docMkLst>
      <pc:sldChg chg="addSp modSp mod modNotesTx">
        <pc:chgData name="Duan Shihong" userId="0e40ecc899efa77d" providerId="LiveId" clId="{ED40A8CB-5B0D-4CE8-A548-C8DBB060AE93}" dt="2023-05-06T08:24:51.237" v="255" actId="207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6T08:11:07.938" v="3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Duan Shihong" userId="0e40ecc899efa77d" providerId="LiveId" clId="{ED40A8CB-5B0D-4CE8-A548-C8DBB060AE93}" dt="2023-05-07T10:51:10.549" v="1919" actId="20577"/>
        <pc:sldMkLst>
          <pc:docMk/>
          <pc:sldMk cId="0" sldId="769"/>
        </pc:sldMkLst>
        <pc:spChg chg="mod">
          <ac:chgData name="Duan Shihong" userId="0e40ecc899efa77d" providerId="LiveId" clId="{ED40A8CB-5B0D-4CE8-A548-C8DBB060AE93}" dt="2023-05-07T10:51:10.549" v="1919" actId="20577"/>
          <ac:spMkLst>
            <pc:docMk/>
            <pc:sldMk cId="0" sldId="769"/>
            <ac:spMk id="8" creationId="{00000000-0000-0000-0000-000000000000}"/>
          </ac:spMkLst>
        </pc:spChg>
      </pc:sldChg>
      <pc:sldChg chg="addSp delSp modSp mod modNotesTx">
        <pc:chgData name="Duan Shihong" userId="0e40ecc899efa77d" providerId="LiveId" clId="{ED40A8CB-5B0D-4CE8-A548-C8DBB060AE93}" dt="2023-05-06T08:34:14.813" v="588" actId="1582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6T12:38:49.608" v="1475" actId="1076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46:40.858" v="1548" actId="20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6:40.858" v="1548" actId="20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2:33.220" v="1608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6T12:52:33.220" v="1608"/>
          <ac:spMkLst>
            <pc:docMk/>
            <pc:sldMk cId="2899357844" sldId="823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7:15.777" v="1662" actId="20577"/>
        <pc:sldMkLst>
          <pc:docMk/>
          <pc:sldMk cId="4187522652" sldId="824"/>
        </pc:sldMkLst>
        <pc:spChg chg="mod">
          <ac:chgData name="Duan Shihong" userId="0e40ecc899efa77d" providerId="LiveId" clId="{ED40A8CB-5B0D-4CE8-A548-C8DBB060AE93}" dt="2023-05-06T12:57:15.777" v="1662" actId="20577"/>
          <ac:spMkLst>
            <pc:docMk/>
            <pc:sldMk cId="4187522652" sldId="824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7:28.753" v="1783"/>
        <pc:sldMkLst>
          <pc:docMk/>
          <pc:sldMk cId="309026022" sldId="825"/>
        </pc:sldMkLst>
        <pc:spChg chg="mod">
          <ac:chgData name="Duan Shihong" userId="0e40ecc899efa77d" providerId="LiveId" clId="{ED40A8CB-5B0D-4CE8-A548-C8DBB060AE93}" dt="2023-05-06T13:07:28.753" v="1783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5:53.840" v="1769" actId="14100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3:05:53.840" v="1769" actId="14100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6T13:16:38.833" v="185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6T13:14:21.611" v="1837" actId="6549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delSp modSp add mod">
        <pc:chgData name="Duan Shihong" userId="0e40ecc899efa77d" providerId="LiveId" clId="{ED40A8CB-5B0D-4CE8-A548-C8DBB060AE93}" dt="2023-05-06T13:26:09.473" v="1901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6T13:26:09.473" v="1901"/>
          <ac:spMkLst>
            <pc:docMk/>
            <pc:sldMk cId="2655638099" sldId="828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8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3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3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6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8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0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326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6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3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4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51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82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5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36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82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736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7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1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18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60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4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79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60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90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56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800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1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0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852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52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30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35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7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35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0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45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9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17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4485" y="257993"/>
            <a:ext cx="9457113" cy="55399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latin typeface="Comic Sans MS" panose="030F0702030302020204" pitchFamily="66" charset="0"/>
                <a:sym typeface="微软雅黑" panose="020B0503020204020204" pitchFamily="34" charset="-122"/>
              </a:rPr>
              <a:t>Actor-Critic Method</a:t>
            </a:r>
            <a:endParaRPr lang="zh-CN" altLang="en-US" sz="3000" dirty="0">
              <a:latin typeface="Comic Sans MS" panose="030F0702030302020204" pitchFamily="66" charset="0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2023/5/9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ACC53D-D41C-E00E-2D3B-460D7D9675CC}"/>
              </a:ext>
            </a:extLst>
          </p:cNvPr>
          <p:cNvSpPr txBox="1"/>
          <p:nvPr/>
        </p:nvSpPr>
        <p:spPr>
          <a:xfrm>
            <a:off x="850760" y="1015910"/>
            <a:ext cx="82892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Actor-critic methods are still policy gradient methods.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They emphasize the structure that incorporates the policy gradient and value-based methods.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What are “actor” and “critic”?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Here, “actor”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update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It is called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actor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is because the policies will be applied to take actions.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Here, “critic”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evaluation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value estimation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It is called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critic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because it criticizes the policy by evaluating it. 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D8617-0718-F054-C85E-8E4E0AE9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44" y="1331064"/>
            <a:ext cx="7208382" cy="4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4541C6-20BE-92CA-5603-4ADAB707637D}"/>
                  </a:ext>
                </a:extLst>
              </p:cNvPr>
              <p:cNvSpPr txBox="1"/>
              <p:nvPr/>
            </p:nvSpPr>
            <p:spPr>
              <a:xfrm>
                <a:off x="578551" y="1563744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Our goal: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Select an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optimal baseline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minimize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Benefit: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when we use a random sample to approximate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 estimation variance would also be small.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algorithms of REINFORCE and QAC,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is no baseline.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Or, we can say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= 0,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which is not guaranteed to be a good baseline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4541C6-20BE-92CA-5603-4ADAB7076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1" y="1563744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630" b="-2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18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E4C933-3817-96D4-CF49-08F67C0F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6" y="1589060"/>
            <a:ext cx="7299820" cy="42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7A3B8-50FC-B78B-1E8E-F867A657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1419665"/>
            <a:ext cx="6838122" cy="50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1B8F25-0BB5-2491-915D-56F6BAD2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18" y="1559323"/>
            <a:ext cx="7715102" cy="41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46838-1DF3-C0ED-3936-0657E3BC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2" y="1625995"/>
            <a:ext cx="8218013" cy="37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68A7A-0243-A638-D096-23EFF442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26" y="1346875"/>
            <a:ext cx="7371036" cy="4058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1254412" y="5511125"/>
                <a:ext cx="1064260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It is on-policy. Since the policy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is stochastic, no need to use techniques like </a:t>
                </a:r>
                <a:r>
                  <a:rPr lang="en-US" altLang="zh-CN" sz="2000" i="1" dirty="0">
                    <a:latin typeface="Comic Sans MS" panose="030F0702030302020204" pitchFamily="66" charset="0"/>
                  </a:rPr>
                  <a:t>ε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-greedy.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12" y="5511125"/>
                <a:ext cx="10642600" cy="707886"/>
              </a:xfrm>
              <a:prstGeom prst="rect">
                <a:avLst/>
              </a:prstGeom>
              <a:blipFill>
                <a:blip r:embed="rId4"/>
                <a:stretch>
                  <a:fillRect l="-630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44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849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477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314770" y="158197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777574" y="1540317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79358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751928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34191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530026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09170" y="2780670"/>
            <a:ext cx="5465581" cy="170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Illustrative examples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Importance sampling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theorem  of off-policy policy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off-policy actor-critic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/>
              <p:nvPr/>
            </p:nvSpPr>
            <p:spPr>
              <a:xfrm>
                <a:off x="5243937" y="1974899"/>
                <a:ext cx="6767501" cy="900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7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Policy gradient is on-policy. </a:t>
                </a:r>
                <a:endParaRPr lang="en-US" altLang="zh-CN" sz="1700" dirty="0"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7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Why? because 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7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7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17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7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altLang="zh-CN" sz="17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700" kern="100" dirty="0">
                    <a:solidFill>
                      <a:srgbClr val="5265F0"/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we convert it to off-policy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937" y="1974899"/>
                <a:ext cx="6767501" cy="900503"/>
              </a:xfrm>
              <a:prstGeom prst="rect">
                <a:avLst/>
              </a:prstGeom>
              <a:blipFill>
                <a:blip r:embed="rId6"/>
                <a:stretch>
                  <a:fillRect l="-541" t="-2027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4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598429" y="1709408"/>
                <a:ext cx="10642600" cy="26847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Policy gradient is on-policy.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Why? because 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kern="100" dirty="0">
                    <a:solidFill>
                      <a:srgbClr val="5265F0"/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we convert it to off-policy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Yes, by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importance sampling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importance sampling technique is not limited to AC, but also to any algorithm that aims to estimate an expectation.</a:t>
                </a:r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9" y="1709408"/>
                <a:ext cx="10642600" cy="2684709"/>
              </a:xfrm>
              <a:prstGeom prst="rect">
                <a:avLst/>
              </a:prstGeom>
              <a:blipFill>
                <a:blip r:embed="rId3"/>
                <a:stretch>
                  <a:fillRect l="-573" t="-1134" b="-2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94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2FC6B-BCCE-E132-E7C3-1545F004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56" y="1858347"/>
            <a:ext cx="7410308" cy="32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3D0D0E-FDBE-2D6F-218F-BF5234AB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91" y="1459950"/>
            <a:ext cx="6728331" cy="46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0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/>
              <p:nvPr/>
            </p:nvSpPr>
            <p:spPr>
              <a:xfrm>
                <a:off x="930315" y="1451449"/>
                <a:ext cx="60969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Samples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5" y="1451449"/>
                <a:ext cx="6096964" cy="400110"/>
              </a:xfrm>
              <a:prstGeom prst="rect">
                <a:avLst/>
              </a:prstGeom>
              <a:blipFill>
                <a:blip r:embed="rId3"/>
                <a:stretch>
                  <a:fillRect l="-110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17EC3DA-700C-C13E-7CA9-8C9FE6FF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6"/>
          <a:stretch/>
        </p:blipFill>
        <p:spPr>
          <a:xfrm>
            <a:off x="2019782" y="1986443"/>
            <a:ext cx="5007497" cy="41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8DCB1-317B-7093-E142-1E5FE296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3" y="1686662"/>
            <a:ext cx="7909409" cy="39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841C3-D538-59C2-D6E0-020CBC9E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41" y="1703371"/>
            <a:ext cx="7928458" cy="37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/>
              <p:nvPr/>
            </p:nvSpPr>
            <p:spPr>
              <a:xfrm>
                <a:off x="930314" y="1451449"/>
                <a:ext cx="7947467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Samples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2000" dirty="0">
                    <a:latin typeface="Comic Sans MS" panose="030F0702030302020204" pitchFamily="66" charset="0"/>
                  </a:rPr>
                  <a:t>（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the dotted line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4" y="1451449"/>
                <a:ext cx="7947467" cy="423770"/>
              </a:xfrm>
              <a:prstGeom prst="rect">
                <a:avLst/>
              </a:prstGeom>
              <a:blipFill>
                <a:blip r:embed="rId3"/>
                <a:stretch>
                  <a:fillRect l="-844" t="-714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3E8EC22-15BE-377E-7B8C-2AA9886A8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79" y="1875219"/>
            <a:ext cx="6297648" cy="46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3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CD7BD9-12FD-8AB7-AA90-198E8E35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74" y="1400274"/>
            <a:ext cx="7536299" cy="51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23023-990E-F168-542C-C4F3D415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7" y="1642144"/>
            <a:ext cx="8827044" cy="39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E54CD5-0258-2510-A385-C2EFF2C9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6" y="1735384"/>
            <a:ext cx="8385496" cy="30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076DC1-AC28-84AF-411F-A86EDA3A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7" y="1615291"/>
            <a:ext cx="5882527" cy="2076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97E004-BBCF-A146-A084-DE8F2118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022" y="1457301"/>
            <a:ext cx="5162437" cy="3878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DDEABA-4E95-B1DF-4719-84F417079EEB}"/>
                  </a:ext>
                </a:extLst>
              </p:cNvPr>
              <p:cNvSpPr txBox="1"/>
              <p:nvPr/>
            </p:nvSpPr>
            <p:spPr>
              <a:xfrm>
                <a:off x="625667" y="4559251"/>
                <a:ext cx="7947467" cy="40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Blue dotted line: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;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Red dotted line: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acc>
                  </m:oMath>
                </a14:m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DDEABA-4E95-B1DF-4719-84F41707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67" y="4559251"/>
                <a:ext cx="7947467" cy="407740"/>
              </a:xfrm>
              <a:prstGeom prst="rect">
                <a:avLst/>
              </a:prstGeom>
              <a:blipFill>
                <a:blip r:embed="rId5"/>
                <a:stretch>
                  <a:fillRect l="-844" t="-746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6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off-policy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AC398-87FF-B1BD-91CF-D72A2D19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2" y="1590203"/>
            <a:ext cx="8413201" cy="38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2CB4EE-D576-A19F-364F-C8117EAF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19" y="1182475"/>
            <a:ext cx="7097894" cy="52881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off-policy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29615-4C3C-DFA2-DE56-35863D67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9" y="1795235"/>
            <a:ext cx="9022496" cy="31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72FD2-1FEE-D991-4E8A-76E6CCBC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70" y="1585191"/>
            <a:ext cx="8354002" cy="43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B291B-3946-CC63-C18B-E524F5AE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8" y="1701332"/>
            <a:ext cx="6907572" cy="4689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3B1D6D-82C6-AD6E-2D74-9A3A26112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09" y="4870173"/>
            <a:ext cx="4958307" cy="101794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EBD27D0-0D48-D45D-399F-104ED282E776}"/>
              </a:ext>
            </a:extLst>
          </p:cNvPr>
          <p:cNvCxnSpPr>
            <a:cxnSpLocks/>
          </p:cNvCxnSpPr>
          <p:nvPr/>
        </p:nvCxnSpPr>
        <p:spPr>
          <a:xfrm flipH="1" flipV="1">
            <a:off x="4607520" y="6313827"/>
            <a:ext cx="859002" cy="1918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83967D7-263E-3C5E-9E63-E109BD1507DB}"/>
              </a:ext>
            </a:extLst>
          </p:cNvPr>
          <p:cNvSpPr txBox="1"/>
          <p:nvPr/>
        </p:nvSpPr>
        <p:spPr>
          <a:xfrm>
            <a:off x="5141383" y="6450191"/>
            <a:ext cx="1448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不可变策略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631BF0A-681E-2FCD-380A-95668AA9E10B}"/>
              </a:ext>
            </a:extLst>
          </p:cNvPr>
          <p:cNvSpPr/>
          <p:nvPr/>
        </p:nvSpPr>
        <p:spPr>
          <a:xfrm>
            <a:off x="3582628" y="6028087"/>
            <a:ext cx="919798" cy="367748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13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C269A-ECE0-9CC3-7118-E5A584A3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60" y="1316842"/>
            <a:ext cx="7500830" cy="51888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6F6699E2-5AFA-3697-CE95-41CFB7055815}"/>
              </a:ext>
            </a:extLst>
          </p:cNvPr>
          <p:cNvSpPr/>
          <p:nvPr/>
        </p:nvSpPr>
        <p:spPr>
          <a:xfrm>
            <a:off x="5500880" y="1918257"/>
            <a:ext cx="676290" cy="347865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6A93C9C-2726-A07E-E095-31EBD5E9321D}"/>
              </a:ext>
            </a:extLst>
          </p:cNvPr>
          <p:cNvSpPr/>
          <p:nvPr/>
        </p:nvSpPr>
        <p:spPr>
          <a:xfrm>
            <a:off x="7874675" y="1918256"/>
            <a:ext cx="981090" cy="392592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849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477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314770" y="158197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777574" y="1540317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5337411" y="216035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5800215" y="2118704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5469795" y="538082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5932599" y="5339168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12229" y="4162985"/>
            <a:ext cx="5465581" cy="87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theorem  of deterministic policy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deterministic actor-critic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/>
              <p:nvPr/>
            </p:nvSpPr>
            <p:spPr>
              <a:xfrm>
                <a:off x="5332547" y="2739873"/>
                <a:ext cx="6767501" cy="14773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Up to now, the policies used in the policy gradient methods are all </a:t>
                </a:r>
                <a:r>
                  <a:rPr lang="en-US" altLang="zh-CN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we use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policies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policy gradient methods?</a:t>
                </a:r>
                <a:endParaRPr lang="en-US" altLang="zh-CN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47" y="2739873"/>
                <a:ext cx="6767501" cy="1477328"/>
              </a:xfrm>
              <a:prstGeom prst="rect">
                <a:avLst/>
              </a:prstGeom>
              <a:blipFill>
                <a:blip r:embed="rId6"/>
                <a:stretch>
                  <a:fillRect l="-811" t="-1646" b="-5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10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598429" y="1709408"/>
                <a:ext cx="10642600" cy="234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Up to now, the policies used in the policy gradient methods are all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we use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policies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policy gradient methods?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Benefit: it can handle continuous action.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9" y="1709408"/>
                <a:ext cx="10642600" cy="2349618"/>
              </a:xfrm>
              <a:prstGeom prst="rect">
                <a:avLst/>
              </a:prstGeom>
              <a:blipFill>
                <a:blip r:embed="rId3"/>
                <a:stretch>
                  <a:fillRect l="-573" b="-3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E574242-00C9-22E8-2693-A199979C4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21" y="4460275"/>
            <a:ext cx="3326296" cy="1781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3AE0F0-0CE2-4BE3-E479-EDC5A0E5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64" y="3900402"/>
            <a:ext cx="2496379" cy="24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2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DD076-0C7D-8661-1536-5669B8BF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9" y="1609137"/>
            <a:ext cx="8077045" cy="41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3E58-F810-B15D-49FF-65D59EFC7809}"/>
              </a:ext>
            </a:extLst>
          </p:cNvPr>
          <p:cNvSpPr txBox="1"/>
          <p:nvPr/>
        </p:nvSpPr>
        <p:spPr>
          <a:xfrm>
            <a:off x="598429" y="1709408"/>
            <a:ext cx="9812999" cy="2811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policy gradient theorems introduced before are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merely valid for stochastic policie</a:t>
            </a:r>
            <a:r>
              <a:rPr lang="en-US" altLang="zh-CN" sz="2000" dirty="0">
                <a:latin typeface="Comic Sans MS" panose="030F0702030302020204" pitchFamily="66" charset="0"/>
              </a:rPr>
              <a:t>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If the policy must be deterministic, we must derive a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new policy gradient theorem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ideas and procedures are similar.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3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07F6A-F7E3-88B4-1892-F56D220C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3" y="1529470"/>
            <a:ext cx="8287496" cy="4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E86EE-6140-06D6-CEB6-87B29957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12" y="1480792"/>
            <a:ext cx="8201626" cy="32492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B10289-DE7F-2210-A477-054FB7686370}"/>
              </a:ext>
            </a:extLst>
          </p:cNvPr>
          <p:cNvSpPr txBox="1"/>
          <p:nvPr/>
        </p:nvSpPr>
        <p:spPr>
          <a:xfrm>
            <a:off x="925012" y="4730037"/>
            <a:ext cx="10642600" cy="14262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One important difference from the stochastic case: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latin typeface="Comic Sans MS" panose="030F0702030302020204" pitchFamily="66" charset="0"/>
              </a:rPr>
              <a:t>The gradient does not involve the distribution of the action </a:t>
            </a:r>
            <a:r>
              <a:rPr lang="en-US" altLang="zh-CN" sz="2000" i="1" dirty="0">
                <a:latin typeface="Comic Sans MS" panose="030F0702030302020204" pitchFamily="66" charset="0"/>
              </a:rPr>
              <a:t>A </a:t>
            </a:r>
            <a:r>
              <a:rPr lang="en-US" altLang="zh-CN" sz="2000" dirty="0">
                <a:latin typeface="Comic Sans MS" panose="030F0702030302020204" pitchFamily="66" charset="0"/>
              </a:rPr>
              <a:t>(why?).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latin typeface="Comic Sans MS" panose="030F0702030302020204" pitchFamily="66" charset="0"/>
              </a:rPr>
              <a:t>As a result, the deterministic policy gradient method is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</a:rPr>
              <a:t>off-policy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5863C-4E87-2F9E-68BA-0EC6025A0E7C}"/>
                  </a:ext>
                </a:extLst>
              </p:cNvPr>
              <p:cNvSpPr txBox="1"/>
              <p:nvPr/>
            </p:nvSpPr>
            <p:spPr>
              <a:xfrm>
                <a:off x="563642" y="2070639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So far, we have studied two ways to estimate action values: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Comic Sans MS" panose="030F0702030302020204" pitchFamily="66" charset="0"/>
                  </a:rPr>
                  <a:t>Monte Carlo learning: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If MC is used, the corresponding algorithm is called REINFORCE or Monte Carlo policy gradient. (introduced in the last lecture)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Temporal-difference learning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: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If TD is used, such kind of algorithms are usually called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actor-critic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5863C-4E87-2F9E-68BA-0EC6025A0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2" y="2070639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573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670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0C974-410D-C0E8-9CE5-C92BF9FD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65" y="1862779"/>
            <a:ext cx="8302235" cy="32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740431-67AD-9E51-8C4E-156B6361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38" y="1260581"/>
            <a:ext cx="7570325" cy="5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65F5C-9DC7-0C45-A2AC-8F9A5A03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79" y="1734285"/>
            <a:ext cx="8602424" cy="41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6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8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Summary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3E58-F810-B15D-49FF-65D59EFC7809}"/>
              </a:ext>
            </a:extLst>
          </p:cNvPr>
          <p:cNvSpPr txBox="1"/>
          <p:nvPr/>
        </p:nvSpPr>
        <p:spPr>
          <a:xfrm>
            <a:off x="598429" y="1709408"/>
            <a:ext cx="9812999" cy="18879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simplest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Advantage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Off-policy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Deterministic actor-critic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4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55112-FA74-444D-8991-BEFA3E01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28" y="1489256"/>
            <a:ext cx="7574135" cy="44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5863C-4E87-2F9E-68BA-0EC6025A0E7C}"/>
              </a:ext>
            </a:extLst>
          </p:cNvPr>
          <p:cNvSpPr txBox="1"/>
          <p:nvPr/>
        </p:nvSpPr>
        <p:spPr>
          <a:xfrm>
            <a:off x="578551" y="1563744"/>
            <a:ext cx="10642600" cy="41962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Remarks: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critic corresponds to “</a:t>
            </a:r>
            <a:r>
              <a:rPr lang="en-US" altLang="zh-CN" sz="2000" dirty="0" err="1">
                <a:latin typeface="Comic Sans MS" panose="030F0702030302020204" pitchFamily="66" charset="0"/>
              </a:rPr>
              <a:t>SARSA+value</a:t>
            </a:r>
            <a:r>
              <a:rPr lang="en-US" altLang="zh-CN" sz="2000" dirty="0">
                <a:latin typeface="Comic Sans MS" panose="030F0702030302020204" pitchFamily="66" charset="0"/>
              </a:rPr>
              <a:t> function approximation”.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actor corresponds to the policy update algorithm.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algorithm is on-policy (why is PG on-policy?).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Since the policy is stochastic, no need to use techniques like </a:t>
            </a:r>
            <a:r>
              <a:rPr lang="en-US" altLang="zh-CN" sz="2000" i="1" dirty="0">
                <a:latin typeface="Comic Sans MS" panose="030F0702030302020204" pitchFamily="66" charset="0"/>
              </a:rPr>
              <a:t>ε</a:t>
            </a:r>
            <a:r>
              <a:rPr lang="en-US" altLang="zh-CN" sz="2000" dirty="0">
                <a:latin typeface="Comic Sans MS" panose="030F0702030302020204" pitchFamily="66" charset="0"/>
              </a:rPr>
              <a:t>-greedy.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This particular actor-citric algorithm is sometimes referred to as Q Actor-Critic (QAC).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Though simple, this algorithm reveals the core idea of actor-critic methods. It can be extended to generate many other algorithms as shown later. </a:t>
            </a:r>
          </a:p>
        </p:txBody>
      </p:sp>
    </p:spTree>
    <p:extLst>
      <p:ext uri="{BB962C8B-B14F-4D97-AF65-F5344CB8AC3E}">
        <p14:creationId xmlns:p14="http://schemas.microsoft.com/office/powerpoint/2010/main" val="360039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352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980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45179" y="2698420"/>
            <a:ext cx="5465581" cy="100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Baseline invariance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advantage actor-critic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DFFF61-F4FD-A254-21F7-1CE4B55C5633}"/>
              </a:ext>
            </a:extLst>
          </p:cNvPr>
          <p:cNvSpPr txBox="1"/>
          <p:nvPr/>
        </p:nvSpPr>
        <p:spPr>
          <a:xfrm>
            <a:off x="5159393" y="1648458"/>
            <a:ext cx="6648450" cy="87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we extend QAC to advantage actor-critic (A2C) </a:t>
            </a:r>
            <a:endParaRPr lang="en-US" altLang="zh-CN" sz="24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core idea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is to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introduce a baseline to reduce variance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100" kern="100" dirty="0">
              <a:solidFill>
                <a:srgbClr val="5265F0"/>
              </a:solidFill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90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3B5FCD-6104-F5D6-9B7A-AA31A03A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79" y="1749405"/>
            <a:ext cx="7549611" cy="3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637DC1-42C3-33B9-4ED8-A96EBC5F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45" y="1427475"/>
            <a:ext cx="7839990" cy="49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07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999</Words>
  <Application>Microsoft Office PowerPoint</Application>
  <PresentationFormat>宽屏</PresentationFormat>
  <Paragraphs>204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The simplest actor-critic</vt:lpstr>
      <vt:lpstr>The simplest actor-critic</vt:lpstr>
      <vt:lpstr>The simplest actor-critic</vt:lpstr>
      <vt:lpstr>The simplest actor-critic</vt:lpstr>
      <vt:lpstr>PowerPoint 演示文稿</vt:lpstr>
      <vt:lpstr>Baseline invariance</vt:lpstr>
      <vt:lpstr>Baseline invariance</vt:lpstr>
      <vt:lpstr>Baseline invariance</vt:lpstr>
      <vt:lpstr>Baseline invariance</vt:lpstr>
      <vt:lpstr>Baseline invariance</vt:lpstr>
      <vt:lpstr>The algorithm of advantage actor-critic</vt:lpstr>
      <vt:lpstr>The algorithm of advantage actor-critic</vt:lpstr>
      <vt:lpstr>The algorithm of advantage actor-critic</vt:lpstr>
      <vt:lpstr>The algorithm of advantage actor-critic</vt:lpstr>
      <vt:lpstr>PowerPoint 演示文稿</vt:lpstr>
      <vt:lpstr>Introduction</vt:lpstr>
      <vt:lpstr>Illustrative examples</vt:lpstr>
      <vt:lpstr>Illustrative examples</vt:lpstr>
      <vt:lpstr>Illustrative examples</vt:lpstr>
      <vt:lpstr>Illustrative examples</vt:lpstr>
      <vt:lpstr>Illustrative examples</vt:lpstr>
      <vt:lpstr>Illustrative examples</vt:lpstr>
      <vt:lpstr>Importance sampling</vt:lpstr>
      <vt:lpstr>Importance sampling</vt:lpstr>
      <vt:lpstr>Importance sampling</vt:lpstr>
      <vt:lpstr>Importance sampling</vt:lpstr>
      <vt:lpstr>The theorem of off-policy policy gradient</vt:lpstr>
      <vt:lpstr>The theorem of off-policy policy gradient</vt:lpstr>
      <vt:lpstr>The algorithm of off-policy actor-critic</vt:lpstr>
      <vt:lpstr>The algorithm of off-policy actor-critic</vt:lpstr>
      <vt:lpstr>The algorithm of off-policy actor-critic</vt:lpstr>
      <vt:lpstr>PowerPoint 演示文稿</vt:lpstr>
      <vt:lpstr>Introduction</vt:lpstr>
      <vt:lpstr>Introduction</vt:lpstr>
      <vt:lpstr>The theorem of deterministic policy gradient</vt:lpstr>
      <vt:lpstr>The theorem of deterministic policy gradient</vt:lpstr>
      <vt:lpstr>The theorem of deterministic policy gradient</vt:lpstr>
      <vt:lpstr>The algorithm of deterministic actor-critic </vt:lpstr>
      <vt:lpstr>The algorithm of deterministic actor-critic </vt:lpstr>
      <vt:lpstr>The algorithm of deterministic actor-critic 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Duan Shihong</cp:lastModifiedBy>
  <cp:revision>1191</cp:revision>
  <dcterms:created xsi:type="dcterms:W3CDTF">2023-02-28T07:25:00Z</dcterms:created>
  <dcterms:modified xsi:type="dcterms:W3CDTF">2023-05-09T03:20:12Z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